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0"/>
  </p:notesMasterIdLst>
  <p:sldIdLst>
    <p:sldId id="334" r:id="rId2"/>
    <p:sldId id="258" r:id="rId3"/>
    <p:sldId id="318" r:id="rId4"/>
    <p:sldId id="397" r:id="rId5"/>
    <p:sldId id="349" r:id="rId6"/>
    <p:sldId id="308" r:id="rId7"/>
    <p:sldId id="260" r:id="rId8"/>
    <p:sldId id="261" r:id="rId9"/>
    <p:sldId id="290" r:id="rId10"/>
    <p:sldId id="291" r:id="rId11"/>
    <p:sldId id="262" r:id="rId12"/>
    <p:sldId id="366" r:id="rId13"/>
    <p:sldId id="263" r:id="rId14"/>
    <p:sldId id="265" r:id="rId15"/>
    <p:sldId id="376" r:id="rId16"/>
    <p:sldId id="267" r:id="rId17"/>
    <p:sldId id="377" r:id="rId18"/>
    <p:sldId id="270" r:id="rId19"/>
    <p:sldId id="275" r:id="rId20"/>
    <p:sldId id="272" r:id="rId21"/>
    <p:sldId id="273" r:id="rId22"/>
    <p:sldId id="274" r:id="rId23"/>
    <p:sldId id="305" r:id="rId24"/>
    <p:sldId id="283" r:id="rId25"/>
    <p:sldId id="276" r:id="rId26"/>
    <p:sldId id="280" r:id="rId27"/>
    <p:sldId id="287" r:id="rId28"/>
    <p:sldId id="315" r:id="rId29"/>
    <p:sldId id="281" r:id="rId30"/>
    <p:sldId id="282" r:id="rId31"/>
    <p:sldId id="295" r:id="rId32"/>
    <p:sldId id="285" r:id="rId33"/>
    <p:sldId id="310" r:id="rId34"/>
    <p:sldId id="293" r:id="rId35"/>
    <p:sldId id="294" r:id="rId36"/>
    <p:sldId id="278" r:id="rId37"/>
    <p:sldId id="386" r:id="rId38"/>
    <p:sldId id="312" r:id="rId39"/>
    <p:sldId id="313" r:id="rId40"/>
    <p:sldId id="379" r:id="rId41"/>
    <p:sldId id="306" r:id="rId42"/>
    <p:sldId id="385" r:id="rId43"/>
    <p:sldId id="342" r:id="rId44"/>
    <p:sldId id="279" r:id="rId45"/>
    <p:sldId id="296" r:id="rId46"/>
    <p:sldId id="297" r:id="rId47"/>
    <p:sldId id="298" r:id="rId48"/>
    <p:sldId id="299" r:id="rId49"/>
    <p:sldId id="380" r:id="rId50"/>
    <p:sldId id="387" r:id="rId51"/>
    <p:sldId id="304" r:id="rId52"/>
    <p:sldId id="302" r:id="rId53"/>
    <p:sldId id="303" r:id="rId54"/>
    <p:sldId id="314" r:id="rId55"/>
    <p:sldId id="382" r:id="rId56"/>
    <p:sldId id="388" r:id="rId57"/>
    <p:sldId id="389" r:id="rId58"/>
    <p:sldId id="393" r:id="rId59"/>
    <p:sldId id="394" r:id="rId60"/>
    <p:sldId id="392" r:id="rId61"/>
    <p:sldId id="395" r:id="rId62"/>
    <p:sldId id="317" r:id="rId63"/>
    <p:sldId id="325" r:id="rId64"/>
    <p:sldId id="398" r:id="rId65"/>
    <p:sldId id="320" r:id="rId66"/>
    <p:sldId id="402" r:id="rId67"/>
    <p:sldId id="403" r:id="rId68"/>
    <p:sldId id="368" r:id="rId69"/>
    <p:sldId id="321" r:id="rId70"/>
    <p:sldId id="322" r:id="rId71"/>
    <p:sldId id="323" r:id="rId72"/>
    <p:sldId id="339" r:id="rId73"/>
    <p:sldId id="324" r:id="rId74"/>
    <p:sldId id="404" r:id="rId75"/>
    <p:sldId id="361" r:id="rId76"/>
    <p:sldId id="326" r:id="rId77"/>
    <p:sldId id="396" r:id="rId78"/>
    <p:sldId id="333" r:id="rId79"/>
    <p:sldId id="369" r:id="rId80"/>
    <p:sldId id="371" r:id="rId81"/>
    <p:sldId id="353" r:id="rId82"/>
    <p:sldId id="348" r:id="rId83"/>
    <p:sldId id="330" r:id="rId84"/>
    <p:sldId id="355" r:id="rId85"/>
    <p:sldId id="356" r:id="rId86"/>
    <p:sldId id="332" r:id="rId87"/>
    <p:sldId id="341" r:id="rId88"/>
    <p:sldId id="358" r:id="rId89"/>
    <p:sldId id="359" r:id="rId90"/>
    <p:sldId id="331" r:id="rId91"/>
    <p:sldId id="340" r:id="rId92"/>
    <p:sldId id="363" r:id="rId93"/>
    <p:sldId id="343" r:id="rId94"/>
    <p:sldId id="352" r:id="rId95"/>
    <p:sldId id="346" r:id="rId96"/>
    <p:sldId id="347" r:id="rId97"/>
    <p:sldId id="367" r:id="rId98"/>
    <p:sldId id="345" r:id="rId99"/>
    <p:sldId id="354" r:id="rId100"/>
    <p:sldId id="360" r:id="rId101"/>
    <p:sldId id="370" r:id="rId102"/>
    <p:sldId id="319" r:id="rId103"/>
    <p:sldId id="399" r:id="rId104"/>
    <p:sldId id="284" r:id="rId105"/>
    <p:sldId id="405" r:id="rId106"/>
    <p:sldId id="286" r:id="rId107"/>
    <p:sldId id="406" r:id="rId108"/>
    <p:sldId id="401" r:id="rId10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" d="100"/>
          <a:sy n="10" d="100"/>
        </p:scale>
        <p:origin x="552" y="-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11T07:35:13.6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AB79F8-B438-45EC-866D-88BB040C2241}" type="datetimeFigureOut">
              <a:rPr lang="ru-RU" smtClean="0"/>
              <a:t>01.10.2023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7E61C-DFA8-46A8-A2FD-B6CDF3BD58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29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DE6A-5761-4E3E-B8CD-2F7DCC5CC594}" type="datetimeFigureOut">
              <a:rPr lang="ru-RU" smtClean="0"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7A17-BC62-4D01-A91F-9B9ABF340E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98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DE6A-5761-4E3E-B8CD-2F7DCC5CC594}" type="datetimeFigureOut">
              <a:rPr lang="ru-RU" smtClean="0"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7A17-BC62-4D01-A91F-9B9ABF340E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197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DE6A-5761-4E3E-B8CD-2F7DCC5CC594}" type="datetimeFigureOut">
              <a:rPr lang="ru-RU" smtClean="0"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7A17-BC62-4D01-A91F-9B9ABF340E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14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DE6A-5761-4E3E-B8CD-2F7DCC5CC594}" type="datetimeFigureOut">
              <a:rPr lang="ru-RU" smtClean="0"/>
              <a:t>01.10.2023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7A17-BC62-4D01-A91F-9B9ABF340E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485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DE6A-5761-4E3E-B8CD-2F7DCC5CC594}" type="datetimeFigureOut">
              <a:rPr lang="ru-RU" smtClean="0"/>
              <a:t>01.10.2023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7A17-BC62-4D01-A91F-9B9ABF340E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749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DE6A-5761-4E3E-B8CD-2F7DCC5CC594}" type="datetimeFigureOut">
              <a:rPr lang="ru-RU" smtClean="0"/>
              <a:t>01.10.2023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7A17-BC62-4D01-A91F-9B9ABF340E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092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DE6A-5761-4E3E-B8CD-2F7DCC5CC594}" type="datetimeFigureOut">
              <a:rPr lang="ru-RU" smtClean="0"/>
              <a:t>01.10.2023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7A17-BC62-4D01-A91F-9B9ABF340E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609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DE6A-5761-4E3E-B8CD-2F7DCC5CC594}" type="datetimeFigureOut">
              <a:rPr lang="ru-RU" smtClean="0"/>
              <a:t>01.10.2023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7A17-BC62-4D01-A91F-9B9ABF340E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483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DE6A-5761-4E3E-B8CD-2F7DCC5CC594}" type="datetimeFigureOut">
              <a:rPr lang="ru-RU" smtClean="0"/>
              <a:t>01.10.2023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7A17-BC62-4D01-A91F-9B9ABF340E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354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DE6A-5761-4E3E-B8CD-2F7DCC5CC594}" type="datetimeFigureOut">
              <a:rPr lang="ru-RU" smtClean="0"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7A17-BC62-4D01-A91F-9B9ABF340E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948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9DE6A-5761-4E3E-B8CD-2F7DCC5CC594}" type="datetimeFigureOut">
              <a:rPr lang="ru-RU" smtClean="0"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7A17-BC62-4D01-A91F-9B9ABF340E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59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9DE6A-5761-4E3E-B8CD-2F7DCC5CC594}" type="datetimeFigureOut">
              <a:rPr lang="ru-RU" smtClean="0"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87A17-BC62-4D01-A91F-9B9ABF340E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831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0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2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9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1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8.jpg"/><Relationship Id="rId4" Type="http://schemas.openxmlformats.org/officeDocument/2006/relationships/image" Target="../media/image187.jp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g"/><Relationship Id="rId7" Type="http://schemas.openxmlformats.org/officeDocument/2006/relationships/image" Target="../media/image19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2.jpg"/><Relationship Id="rId5" Type="http://schemas.openxmlformats.org/officeDocument/2006/relationships/image" Target="../media/image191.jpg"/><Relationship Id="rId4" Type="http://schemas.openxmlformats.org/officeDocument/2006/relationships/image" Target="../media/image190.jp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g"/><Relationship Id="rId7" Type="http://schemas.openxmlformats.org/officeDocument/2006/relationships/image" Target="../media/image19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7.jpg"/><Relationship Id="rId5" Type="http://schemas.openxmlformats.org/officeDocument/2006/relationships/image" Target="../media/image196.jpg"/><Relationship Id="rId4" Type="http://schemas.openxmlformats.org/officeDocument/2006/relationships/image" Target="../media/image195.jpg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3" Type="http://schemas.openxmlformats.org/officeDocument/2006/relationships/image" Target="../media/image199.jpg"/><Relationship Id="rId7" Type="http://schemas.openxmlformats.org/officeDocument/2006/relationships/image" Target="../media/image20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2.jpg"/><Relationship Id="rId5" Type="http://schemas.openxmlformats.org/officeDocument/2006/relationships/image" Target="../media/image201.jpg"/><Relationship Id="rId4" Type="http://schemas.openxmlformats.org/officeDocument/2006/relationships/image" Target="../media/image200.jpg"/><Relationship Id="rId9" Type="http://schemas.openxmlformats.org/officeDocument/2006/relationships/image" Target="../media/image205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9.png"/><Relationship Id="rId5" Type="http://schemas.openxmlformats.org/officeDocument/2006/relationships/image" Target="../media/image208.jpg"/><Relationship Id="rId4" Type="http://schemas.openxmlformats.org/officeDocument/2006/relationships/image" Target="../media/image20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50" y="365125"/>
            <a:ext cx="11144250" cy="915035"/>
          </a:xfrm>
        </p:spPr>
        <p:txBody>
          <a:bodyPr>
            <a:normAutofit/>
          </a:bodyPr>
          <a:lstStyle/>
          <a:p>
            <a:r>
              <a:rPr lang="ru-RU" sz="2400" dirty="0"/>
              <a:t>Голова, лицо, глаз, слеза, ресницы, брови, нос, волосы, щека, ухо, подбородок, шея</a:t>
            </a:r>
            <a:r>
              <a:rPr lang="en-US" sz="2400" dirty="0"/>
              <a:t>, </a:t>
            </a:r>
            <a:r>
              <a:rPr lang="ru-RU" sz="2400" dirty="0"/>
              <a:t>десны, язык, зубы, рот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7D8CA18-D0DF-54DC-D353-1A6C69F71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12" y="1637780"/>
            <a:ext cx="4314965" cy="4626228"/>
          </a:xfrm>
          <a:prstGeom prst="rect">
            <a:avLst/>
          </a:prstGeom>
        </p:spPr>
      </p:pic>
      <p:pic>
        <p:nvPicPr>
          <p:cNvPr id="10" name="Picture 2" descr="Коррекция десневой улыбки, цена на лечение в Москве">
            <a:extLst>
              <a:ext uri="{FF2B5EF4-FFF2-40B4-BE49-F238E27FC236}">
                <a16:creationId xmlns:a16="http://schemas.microsoft.com/office/drawing/2014/main" id="{8AC15B22-8632-DD46-EB62-7B7BC98CB47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1524" y="4501529"/>
            <a:ext cx="283845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oogle Shape;114;p5" descr="Почему слезы есть у всех животных, а плачут только люди? | Популярная наука  | Дзен">
            <a:extLst>
              <a:ext uri="{FF2B5EF4-FFF2-40B4-BE49-F238E27FC236}">
                <a16:creationId xmlns:a16="http://schemas.microsoft.com/office/drawing/2014/main" id="{D8CEF295-D26A-6F74-7280-7F2878E21F3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1099" y="1552575"/>
            <a:ext cx="2428875" cy="1876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9505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190" y="2240924"/>
            <a:ext cx="5886450" cy="360291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Живот пупок грудь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13679" y="2240924"/>
            <a:ext cx="5962650" cy="332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128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686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1"/>
                </a:solidFill>
              </a:rPr>
              <a:t>Спина, мускулы, колено, локоть, ключица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0149" y="2707690"/>
            <a:ext cx="5238750" cy="348615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EDA2FB1-5764-9292-8ABC-B5970B101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442" y="2736530"/>
            <a:ext cx="5143500" cy="3428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828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3146C2-A7FF-2EF1-C6B1-332CAF161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борода, усы</a:t>
            </a:r>
          </a:p>
        </p:txBody>
      </p:sp>
      <p:pic>
        <p:nvPicPr>
          <p:cNvPr id="4" name="Google Shape;99;p3" descr="Настоящее лицо Чингисхана">
            <a:extLst>
              <a:ext uri="{FF2B5EF4-FFF2-40B4-BE49-F238E27FC236}">
                <a16:creationId xmlns:a16="http://schemas.microsoft.com/office/drawing/2014/main" id="{F637E795-E4FB-7068-7186-D63FA0CA6DCA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964276" y="1936867"/>
            <a:ext cx="4015048" cy="3358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8037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627" y="303932"/>
            <a:ext cx="10515600" cy="320675"/>
          </a:xfrm>
        </p:spPr>
        <p:txBody>
          <a:bodyPr>
            <a:noAutofit/>
          </a:bodyPr>
          <a:lstStyle/>
          <a:p>
            <a:r>
              <a:rPr lang="ru-RU" sz="2400" dirty="0"/>
              <a:t>Рука </a:t>
            </a:r>
            <a:r>
              <a:rPr lang="ru-RU" sz="2400" dirty="0">
                <a:solidFill>
                  <a:schemeClr val="accent1"/>
                </a:solidFill>
              </a:rPr>
              <a:t>левая правая, </a:t>
            </a:r>
            <a:br>
              <a:rPr lang="en-US" sz="2400" dirty="0">
                <a:solidFill>
                  <a:schemeClr val="accent1"/>
                </a:solidFill>
              </a:rPr>
            </a:br>
            <a:r>
              <a:rPr lang="ru-RU" sz="2400" dirty="0"/>
              <a:t>Ноготь кожа </a:t>
            </a:r>
            <a:r>
              <a:rPr lang="ru-RU" sz="2400" dirty="0">
                <a:solidFill>
                  <a:schemeClr val="accent1"/>
                </a:solidFill>
              </a:rPr>
              <a:t>кисть, ладонь, палец, названия пальцев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2386" y="1389024"/>
            <a:ext cx="2584486" cy="24502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385" y="1550709"/>
            <a:ext cx="3496887" cy="2008347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602" y="4023359"/>
            <a:ext cx="3402452" cy="2264177"/>
          </a:xfrm>
          <a:prstGeom prst="rect">
            <a:avLst/>
          </a:prstGeom>
        </p:spPr>
      </p:pic>
      <p:pic>
        <p:nvPicPr>
          <p:cNvPr id="3" name="Google Shape;120;p6" descr="кулаки PNG рисунок, картинки и пнг прозрачный для бесплатной загрузки |  Pngtree">
            <a:extLst>
              <a:ext uri="{FF2B5EF4-FFF2-40B4-BE49-F238E27FC236}">
                <a16:creationId xmlns:a16="http://schemas.microsoft.com/office/drawing/2014/main" id="{03AD0AE6-CBA5-6B2E-FB51-058ACC48E4D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2386" y="4202862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9802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7198"/>
          </a:xfrm>
        </p:spPr>
        <p:txBody>
          <a:bodyPr>
            <a:normAutofit fontScale="90000"/>
          </a:bodyPr>
          <a:lstStyle/>
          <a:p>
            <a:r>
              <a:rPr lang="ru-RU" dirty="0"/>
              <a:t>Нога колено </a:t>
            </a:r>
            <a:r>
              <a:rPr lang="ru-RU" dirty="0">
                <a:solidFill>
                  <a:schemeClr val="accent1"/>
                </a:solidFill>
              </a:rPr>
              <a:t>ступня, подмышка, плечо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647" y="2399394"/>
            <a:ext cx="4572000" cy="2896483"/>
          </a:xfrm>
          <a:prstGeom prst="rect">
            <a:avLst/>
          </a:prstGeom>
        </p:spPr>
      </p:pic>
      <p:pic>
        <p:nvPicPr>
          <p:cNvPr id="7" name="Google Shape;127;p7" descr="Как избежать раздражения после бритья подмышек: эффективные советы - tv.ua">
            <a:extLst>
              <a:ext uri="{FF2B5EF4-FFF2-40B4-BE49-F238E27FC236}">
                <a16:creationId xmlns:a16="http://schemas.microsoft.com/office/drawing/2014/main" id="{3EBFDEA8-8767-B05D-5ECB-873B59F48A1B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169267" y="1418002"/>
            <a:ext cx="2724150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8;p7" descr="Уши, ключицы, шея, декольте— места, которые вы не красите, а зря">
            <a:extLst>
              <a:ext uri="{FF2B5EF4-FFF2-40B4-BE49-F238E27FC236}">
                <a16:creationId xmlns:a16="http://schemas.microsoft.com/office/drawing/2014/main" id="{9A0DEFBC-BC86-6D49-D73D-D49D730EEB5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21655" y="3510081"/>
            <a:ext cx="2619375" cy="1743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9334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91308"/>
          </a:xfrm>
        </p:spPr>
        <p:txBody>
          <a:bodyPr>
            <a:normAutofit/>
          </a:bodyPr>
          <a:lstStyle/>
          <a:p>
            <a:r>
              <a:rPr lang="ru-RU" sz="2800" dirty="0"/>
              <a:t>                                                   Сердце печень кровь </a:t>
            </a:r>
            <a:r>
              <a:rPr lang="ru-RU" sz="2800" dirty="0">
                <a:solidFill>
                  <a:schemeClr val="accent1"/>
                </a:solidFill>
              </a:rPr>
              <a:t>кишка, мозг, слюна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67500" y="1519237"/>
            <a:ext cx="4686300" cy="39052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7721"/>
            <a:ext cx="2914304" cy="2095540"/>
          </a:xfrm>
          <a:prstGeom prst="rect">
            <a:avLst/>
          </a:prstGeom>
        </p:spPr>
      </p:pic>
      <p:sp>
        <p:nvSpPr>
          <p:cNvPr id="6" name="AutoShape 2" descr="data:image/jpeg;base64,/9j/4AAQSkZJRgABAQAAAQABAAD/2wCEAAkGBhQPDxQUDxQUFBQUFRYQFBYUFRUWFBUVGBQVFhcUFhcYHSYeGBkjGRUUHy8gJScpLCwtGB8xNTAqNSYrLCkBCQoKDgwOGg8PGiokHyQvMDQsLS0vLCksKi8sMCksLCwsLC8sLCwsLCwsNCwsLCwsLCwsNCwsLCksLCwsLCwsLP/AABEIALUBFwMBIgACEQEDEQH/xAAcAAEAAQUBAQAAAAAAAAAAAAAAAQMEBQYHAgj/xABDEAACAQMCBAQEBAUCAggHAAABAgMABBESIQUGMUETIlFhBzJxgRQjkaEVQlKxwZLhM9Fic3SCsrPC8AgWFyQmU3L/xAAaAQEAAwEBAQAAAAAAAAAAAAAAAQIDBAUG/8QALxEAAgIBAgQEBAYDAAAAAAAAAAECEQMhMQQSQVETImFxMoGhwRQjsdHw8QVSkf/aAAwDAQACEQMRAD8A7jSlKAUpSgFKUoBSlUbm6WJdUjKijqWIUb7Dc0G5WpUA5qaAUqKUBNKjNBQE1FDVPcNsNjkk56HbAx77/pQFSgqx40JTA4t/+IRhTtsc9cnYfXBxVpynBcx2qi/cPNlskYPlz5QSAASB3qL1ovyeTmv5dTNUoKg1JQGqNvcayw0sultPmGA2wOpfUb9faodX8RSCujB1DB1E7aSDnYdarYoSTQGtX+IfFHt7JjGxjyCC6gkr5TgA/wApJ2ya1n4R/EA3UZt7uXVOG/K1DdkCjbV0JGD71TnV0brh5PF4iOnUpSrnOKUrwc6h0046Y3znrnPSgPdKUoCailTQClRU0BFTSlAKUpQClKUApSlAKseLcIju4jHMNSEgkZI6e4q+qM0JTado8xoFAA6AYH0r1WGm5njW+S0KtrdSwbbTsM4I69O/SszUJ2TKMo1zdS04rNIkLtAoeQDKqe5/Uf3pwuaR4Y2nQRyFQXQHIVu4Bq7NUoLlXzoZWwdJ0kHBHUHHenUX5ar5i5iLoQrFCRgMMZX3GdqqKMVIpUlSjc3iR6fEZV1MEXUQMsegHvVWra+4bHPp8VA+hhIuezDcGtX5i4Pf3kbIkiQYm/LZHcEx7YZtPVgc+XpvVW2jbHCM61rvZuNTVOBCFAY5IABPqQNzWpca4ze2/j+DCZiJFaEbHKEAYwhzjUDuaN0RjxPI6TRuNDVK1diilwFYqCwBzg43GfY14lhcyoyvhFDak0g6ycYOeoxUmda0XFURdoXKBl1gZK5GoD1I64qqa1SblONeIvcrORcPG6xRkqMZG7beZh/ajbRfHGMr5nRtLoCMEAg9QdxWAtOQ7SG8/FRxBZd8YOEBIwWC9Aa1Tg63/DPxc122Ub/gRvMZAG3YvqO4GkH61meSucZeKcPkeMAXEeY9/kLYyrD0yO1UUk90dTwZMabhLy7X7m4yRhlIOcEYODg7+46V6jTAAHYY9as+DGYwR/igom0/maPl1e1XgFaHE1TomlWHGeNxWcRlnJVAQCQCevsKu0uAUDA+UgMD7EZBoOV1dFpxu6ligd7ePxZAPKmcajVvecxx20cTXhELS6V07sFcgZXIHQHbNZSKUOoYZwRncEH9DuKt73hUU5QzRo5jbWmoA6W9R71D9C8XHaS/ct+BcxQ3yM9uSQjmJsgghhj1+orJ1RtrRIhiNFQZLYUBRk9Tgd6rUKyq/LsTSlRUlSaVFKAmlKUApSoNAM0rEcDF1rm/F6NPifk6cZ0Y7498Yzv1q6m4oizpCdWuRWZcKdOF65btUWXcGnS19i7WQHOCDjY47fWvKRjOruQAd9ts4/vWhcc4XdcPuvxdp+ZE200Y2LLnuOmRnZv1rdOEcUS5hWSI5Vh9wRsVYdiDtVYyt09zfNw/JFTi7i/o+zLk266tWldWMasDVj0z1xVSsXzJJMtrIbUEyY2xjVjuVzsW9M145Uac2UJu8+MUBkyMHPbI9cYzVr1ow5Xyc1mXNYGS0/h8X/2NuZC8oZ117+bYvk+gAq9vuMpHKkBbEsobwxgkEgE7kdOlY6Dir2FqX4pIpbWxyilsL1A8qjOB1OKhtGuOEq9+nc2IGoDZq2kmSSAsG8jIW1D+krnI+1aHyHxMOLqytjIrpmZZJCpA8QjGFXZcbbfWocqdEQwuUJS7HRas7+XKOYQskke6rno+Ngd9tj3qeFwPHDGkz+K6qA8mMaj64qbONNUjJHoZnw5K6S5AADZ/mGNs1YzVJ9zXv/nVoEX8bDol8MMyIdXnJPlz0GwB3PetKh+Lkj8S0oIfCbCHUdOMZOPEzjOT1xisr8VLIpEywBizx5IUM5CqRqY+gxtmuc/D74eniTS5mWJoio0kamIPU4yNvf1rnbldWe5gxYFDxJLRrX0PoPh/F0mOBlXAy0bbMB6+49xtV9Wrca8GytYhMrv4QVEeMgSqAACwOR+nf3rD8o/EKW8uZo1j8WKIA6l0iQdvMCcN36ela89OmeZ+Fc4ucNvX7HQqx1xwON7qO4ZR4kasinfOD98dz271T4LdSOZfFeNiGyqpkNGpAwr56nOd6ybOB177Cr6M5mpY3SOe88cLjur+COa4UIxCtCmozOD/AC7fKhxua3XgvAobKLw7aMRpnVgZ3PqSdyaxo5Nj/iIvS7l1UhU20AsMM3qdu1bDVYxptm+bNzRjCL0SFK8u4AySAPU9KRyBhlSCPUHIq5ylG9sY500SorrkHSwBGQcg4NVQg29ulY/jHMENpoEzhWkbRGME5Y7AHA2GcbmtO4RxS5juZ7ji85trdfy4Y3KRhznJYAZJxjGe4NVckmbwxSlG+nT19joleJnIUkAkgEgDqfbeqVlepNGskTB0YZVlOQR6irirGGx4hcsoJBUkAkHGR7HFe6UoCaUpQClKUApSlAKtOJ3wgheRgzBBqIUZY/QVd1BoSmk9SjaXAljVwCA6hwGGCARnBHY1WxWP43xlLOEyy50jA2GTk9KseEcUeKNBfyKss0jeEpwCAT5UyNif+eKretGixScedfz+itzHPIlvIUUkYA8g1OQfmwuP+fWuYctcSu7C/aS4hnS2k/MdBuE1jCyMB38u4610q15wgluzajUJNJZcjysFJDYOe2D1q05w4iltbNI/zmMqcdCPfPudvrWU/wDZM9HhZOH5E4fF9zYra7WVFeMhkYalI6EV6EwJ2/z64rXeWbGWLhscTDcxnzIwJQvkjHrjPY1hOHi/sbTQgWR/xLHL6tKxFhj5jkDGTtnFX5u6OV8PFykoyWjpevqb20SlgxUFhnSSPMM9cE7isZzHw6C6jMdyjuoHiYXUucDcahtuOxNX810uk5bGRjKgkgn02ql+IW3iXxHY4XGt/mYgdTjufpVnXUwhzJpq76FO5SNrcphlj8PHlGNC6cgjPoB71g/h7DarDI1prYmVlmklAEhcb+b2AIxj1q05k+ISQNEqhXjc6Zcg50482PtVf+HQHhci8L06XJkPmO5PXJOTnpt7Vj4kW3XQ9H8LlhjSyJpTa16fM2y7g8WNkyQGUrleoyMZB9aw0/EIeEWiLM8jqgxqILuRndjjsM1yfhHM84b8JPNKI2YREq35iHOAUY++K6ZzbyhLexKkM4TEfhkupdm+4IxnucUhl8RXFF+J/wAf+DyRx5peV66GNvviDw+S6h03KnKPG2x0YkAxqJGBuPtVhLwFrW6ivuGoHQgrNEjAZX+bTvggHcVqa/AS66tPAP8AWf8A0/tVC5ur/gLpGJPERcnwmGEZDuSAdyM5zg7VEr6m2FQSrFK9KaezR0ji/NFvcREXNlcuF7PAcAkdc5wOtYPkDgdjFeSNFLOkwGkJKRGSH3OkfMSOm9YvhPx4U+S4g0LnqmZMD3ViCasebPinb3aERxksudLSIgbPbRgll9SSe1G+pEI6PHTin15r+h2i64WjksAA+NIbvj0PqK0riUlzcLNZ+G0rwqsgckqCTn8vxP6hkMDnOBvWM5EvLhuHC5e7ZUUsrrKpIO+xVzk4xjpWQHHRbgXRuGcOREqqU8HPclc6gQepNHNPfQzxcPOEmo+bto9/6MTylY8a4fODchprcr5w0ok0qBnKb5Ddsd66ZwbiwuLdJijxBgTpkGGUAkZPttn6VrvBPiKl1K0SROzgnAj0sNI21FiQKvOK8ZlS4gjeORY5SdRTSQgAyTK5GFX6H71eMlVxZz8Rhyc3Jkgoy+xlRcRXA1alaNGIznyl1ON+xwf3q8hUDIXHXOB2yP8APWsHwPmKyuJZLa1ZGaPzuqrhTvuw2w2+NxWexnOPptWiOHIuV1qiy4pYQvplnjVzDmRCRkqQM5HvXKudbz+NW7ywlYooWMExlyxXB1ao9AOrPfHpXRba7it1ktlnLzIrynxmywBOdzj5QSBjtVtyXYeJw8Lci3lV3ZgI1QxldXlzgAFhj0qrV6HXil4S5nrW3s+yKHLXB0tuHwWkfiyxzRuTOnlC6hq1b/LnOwrZuGWIt4UiUswRQgLnUxA7k9zVwiBQABgDYAdAK9Yq6VHJObkRVK1JOptWQxyowNh0++ev3qnxOYpCxGxxj9Tj/NV448dPQD22oVrSypUUqakqKUpQFOKYOAykEEZBBBBHqCK9M2KxfGL8WNuGRF0qVjVAdI3OkAbbbkVzziHxhntJgLm3iaNugikOsfXVsf0FUc0nR0Q4eeRc0dje+Bc4Q3s0kUYYPGA5DAYKtsGBBP6daztab8O+OwXyzTQWwgYuBIRg69sg6gB+lbcsnmIwdgDnbBznYe+371MXasjiIKGRxSol4w2zAEe4zVC64bFKyNIiu0Z1oWGSreo96wXHedFs7uKKVMRyFVMhbGktnDYxuuRgnOxrYHRiysr4UZ1LgENkbb9Rj2paZVwnBJvS9jVV4xw2LiGAqrdSZQP4bDWe4D4wdxjNVeeuERzWhMrlQAVxkaWBPQk9BtnIqja8t2JumuYW8WVW8PBk1LEzNk4X+U9avOJ80WxV0wszxlcxHA3PQ5YYx139ayezTo7o2ssZYlJ1vf8ANDlMPxJueHIbaMiWEZEUhB1hewDdCB0z2rpfIt9OLPNzItw5bUuh1fSpGdLOds/fNaEvMFm/GT/EIVVGjKhWGtVd3GMkdNu9XXFOCJHxFoI8p4inwUxmFgAWw4ByMjGGGenSs02tT0p48eVOFU926v319Op1hbh8BtO2N1BUtnPXOcHatC585wCRk9ANlHcsa1Xkuwu1vZZYi5ggLIymUgDWhIXDdQMg1hfiZd/momeg1Y9+lJzclRTheFhhyOTd19DBXXFXuH1SN06DoB7AVkODc0m3BGC3cDUQNW2CRWsqrEZAr2mQdxWDxntrirXK9jY+BcbWO9SadfEAk8Rl9TnP99/tXaeWueGvbqWMR4QKrR52c5657Y3FfOiz4NdJ5S+JsNnbojW4eVNWl8gbNuR0z2FWg3CW+hhxuKPFY7Ueaey1qutnbI4DqLOQTk6dsaQcbe596s+NcCt75PCuUWQfNg/MvuCNxWk8N+NUDD8+JkP/AECGH74NTac7Q3EtzcW8WmZY44kdmJ1BnxunTY7++K6fGg+p86/8bxWO5OLVddDWOaPgVIHZrGRDH10StpZB6asYIHvVhwv4DXMmlpJoFQ4OVYvt6jAwf1rZfh/8S5bm+exu8TBmkCSgAbKCdLKBgqQDvW18e5wThcyJJGFttIUMnzK3Yaf6cUfLVsunncvDik5fqYLmHlj+G8GliSWSUfy6yMKMdFHYdTWP5F+GIZUnuZI5oWTWEUtjUfU9Nqpc1c1vxlWtuHRs5wSx2A0bZO/QnYVkvh9d/hOFSI7BZVlcMjHzKNv5c7bCsfI5eh6CfE4uHpOpt696f6e5qsfMMHB+KyNHGZEC6VGrBXVgn67f3rZuTrl+Ly3jmZkjcaRHnUUJIKsFPlwMfeuOcb4j49xJJ/UxI+nb9qzXIfNbcPulfcofLIo7oev3HUVReWr2OzLF5Yyr46St+h1flexsOF3JRHeW9lPhvnLPgtkkDAAXbJI9K3WKaYzyK0aiEKpjfVlmc/MCvYCtX4FwiC5v1vUVg+hpDljgCTZBp6Akam29a2vikUrREWzqkmRhnXUAMjO30zXZDY+Z4iuenv1vozF8H4AT4kl9HC0764y6L1hJ8qMfp/isrwywW3iEcSKiLkKqZwBnPfv61dClXSo5Z5JS3PGW1dtOPfOc/pjFVM1guZuPRwwuFuYoJexfDYPug3Narf8AxOafEHDY2lmYadZXCg92C+n1qkskY7nTh4LNmVxWnd6JfM2XmPiDOyW9spkkLo8gUgCNAwOXY7DOOnU+lbCtYrlvhBtoFD4MreeZsklnI3JJrLVaPdmWVxXkjsuvcmlRU1YwIpU0oDHce4QLu3eJiV1YIYdVYHKsPoQK4pwPlwXvHI0uRqWNC8q9iYyV0kehYDb3ruc93pdF0udZI1KMquBnzHtnoKo23BYYpnmjjVZZMa3A8zfU1Rxt2dWLN4cHF9divb2qQppjRUUfyooUD7CqpOBmvVUrmRVRi/ygEt9AN/2q5zbs5t8SuOxTmGGOJJ3MirGWLbuSMoAMZXYZJOOlb1cW8zQ4jkEUvhhcYDIrbZIHU9xVtYcr2euO4ihTVjVG+DnDbg79/wC1U5uXSt/+MMzBVQr4eNjkAbnO42yBjrWVPdndLJjklCOnLe+tvsavy5EFmlKxyQO0hDeIxPihEIBRWwQqs5zjPTY1g7HhrySX0qAySJJCioOuBhvsMgbn0NbpxBdPiXTktqjFuiAAAFj/AFHp1GTsN/asEnJ7WameSVvFnLGRFP5Y7gD1wNt655I9fBlWutOVLvtq19jS/wD6YPLquL27t4C51aQfEIye5U4H2zXR+T3iaJrSHLzW0WhblkBB1E/K4yQM9vSuPca5oLa40UKMkE5962X4Vc1yR3ItyWaObyAD+Vuzj0xSM3eqNc3CXhk4ytrWtl/KM/Ycp8RtuJlh4ZhuF0y6GymkLjcNg6htg71onxOtSJYnIxkFCPQqf967dy5y0bBpGaZ5TNICQRhU2I2G+57nvXMfinwku/hoHGl2kUsraSpUnSHxgnI6ddqu48tM5MWfxZSiqem6VWcqjnK9Kri8z1rYeReQZeKSsEIjjT55CMgHsoHc9azfNPwsaxXzHxA3/DdQV37ow6ZxuPXeoa6m0ZLm5L17HPWfepE1U5kKnB7bVT1Uqx4riXa3BrPct8wpAWWYM0Ug0voOmQY3DIezA71rCmr6y4bJMcRozn0VSx/aqOKOjHmnLQ27hPM9tw6SR7NHZ3Uqsrt+YudyvTSOgyRmsRfcYuOISAMS2W8qj+on9SazHLvwovLphqjMKd2lBX9F6mu3csclW9hEiois67tIVGtm7nPb6VaMJSMcvF4eH1pN9l92a/yTyXc2NjKqmNLiRgwJOoBcDY479a07mr4X3yM0sbeO0hIbw8q2D6jPTtW2/Evm264fLE0B0plchkBjdTkNk9QQdPQjrWzcDuZUtXlvJo3DFpI3T5RGQNIyANX/ALG9X5IvTXQ448Xnx/m+V8/Tr7fI+a+KcvT2raZ4nQ+jKR+h6GrCI+aumce+JDwGS2uFW5VmEivJu0akZ0gbYYepNc+sEN1eKsSgGWUBEzsNTbDPpvWTWh6Uci5ldL2f1O+/DGORLYB8nyoWyw21BiCNskhdAxVbgXD+IfxWaa4ZltdJRELhlY6vKyoPkwv3rL8OtF4fbO8zE4XXI2NgFUDCKOgAFRPLdSXNs9sU/CsuqbUMOQVyuAdwd1/fNdMY1FJng58viZZyjVPr+xlr+9WCJpJDhVGSa5Pwm/4jxaaZbWd47XxCfFYYYA/yIep+nautXdmkyFJVDo2xVhkH7UtbRIUCRKqKOiqAAPsKmUHJ7mfD8THBB1G5Pvqkc84Z8HoWbxLqaSYnf+nf3O5NbzwngMFmmm3jVB3wNz9T1NV2HhZIyVzqI/p9SPb2q4U5GamMIx2RGfi82b45Nrt0/wCE0qjdzFEZlUuVBIVerYHQe9RYXJliR2RoyyhijfMpP8p96uctaWXFRU1FCCaUpQEYpipqKAUIryJBnGRnrjv+leqAisZzHIy2zsvVRnGM6j/Kv+orVDjvCZbvXEXEcDIPOhPih9Q+2nGf2qOI8YitDb28utzKVhU9TkYAZs7k5xuPrVJbG+OGqa1fY1vm7j8ENiLYkyyYWNkjfz5wARnBBY5O2KqcTsfwlpFGDK4wXUynUy5Ufl59h2rI8G5Ajt7s3LyPK4BWIOAFjB64A6t716tVnvhcRXkRhRXHguuzN13GScgevfPSsnBv3PQhnhFrldxTt+t9l6HzZMC0jH1JP6mumfCvkSdp47p8xxo2pcg6n2Oyj096uuAcmx/xzw5VDLGjS6ceUsraenpnfFdJ47wB55IHikaPwG8TQuwfA2XPYHoeu1UhC9Wd/FcXHF+XB6yW/o/3M4KwPOhX8JhhnVJGo+uoH+wNXdvc3PgxF4kEjMBKofyouTlge5xjb3rEfEXK2qyb6YpAz43wpVl1H2BIrok/KzwsEayx9zVfgfxBCt3bj5kmMo91Pl/Yr+9dL4hw5LiNo5VDKwwQf2I9CK4t8C+Hub+eYZ8MIyFsbFmYED67E13KohrEvxdxzX1Pm74lcom2kdwN0YK5/qU/JJ9+h9xWhCvof4rGMLIZF1KLchgNicvhd+xzXMeRvh3/ABK2uZtZXwSAgwCHOCzA9xtj9ay20PS5+eKnLS9zWuXeBSXtykMIyznG/QDqWPoAN6+nuTuV04dapCuksN3cLjWx7+tcm+FXLqm/vIWJGISgYY1AMy7j7YrtfC+Hi3hSJCxWNQgLHLED1NXxq9Tm46fKvDT9/wCzDLzJMeKfhRAfC0FjLhtiACMnGkg9NjmtkpigrVI82ck6pUYLm7lROJQeFI7JvqDLjPTBGD1BFaJz3xNeF2awRElYFWKMMerkZ1N9M11g1w341xMzsB/LIHP0MYAP65rPIup28HOT8t6LVHIp7guxZiSScknqTVawuWjkVkJVlIIIOCD6g1akVmOWuAS3twkUKksxA6bKO7E9gBvVJbHZib5rPpXhnFUseFwyXcpceGpL6SxOoaum5OB/atgtLpZY1eM6kdQ6kdCCMg1YS8uQy2qW86CSNFVcN/0QADtWRt7dY0VEAVVAVQOgA2AFbJNHk5ZRlbW9v2KmKYqaVYxPLLmpAqaUBGKYqaUAqKVNAKUpQCrDiPGobdkWZwhkIVc53JIA37bkDer6rHiHBYbkoZ41cxnUmrsev9wKh30Lw5b8+3oeo+FxrO04X8xlEZbJ+UHOMdOtXlMVR0v4mcjRpxjHm1Z65z0x2xUlbb3K2KpyWysVLKCV3UkAlT0yD2qrShGx4kBwcHBxscZwe23evCKwQAkFsYJxgE4647DPapkuFVlDMAWOFBO7EDJA9dqqUJObcmF343ctL8yQBT7kynUf1BrpNc95JfPGL7/q0/8ANkrdrG9aRpA0boI30At0kGAdS+1Z49EdnGebJfZIui24G+/6fekkYYEMAQdiCMgj0NeqmtDiLe0sUhXTEiovXCqFGfXAqpKxCnSMkAkD1ONhVSoNCbt2zi/xIvJ5bWU3MfhSMiDQDnyiVsN7ZABxV1/8Pyt+HuwfkLx4+uls/titv585NTiKopm8Fz5B0IcZzpxkEnvtWU5R5Wj4bbLDFvvqZj1Zj1J/YVjGLUj08ueEsCS3fTsaB8Ojp45cj+q3U/oVH+K61XHuR5NPMTj+q3kH6Sf7V2E1bHsc/Gu8l+gpWv8ABUu45rlr108HUPBGR5Rvkk4GB02NbADV07OaceV1dg1pfxK5RN5bmSAZnjUgL2lTuhHr3H+9bXd2pcph2TQ4c6cecAHyNntVxioavQtjyPHJSR8t8tfD25vroReGyAN+Y7KQEHfr39BX0by5yrb8PiCWyBdgGbq7n1ZqyK2uJC+W3ULpz5diTnHrv1qvURjW5rn4h5NIqkY+wgnWaYzSK0bFTCoXBQY31Hvk4rIUxSrnM3ZNKipoQKVFTQClKUApSlAKUpQFOaPUpAJXIIyOoyOo96QRaVAJLYAGpupx3OO9VKUJsUpShApSlAU3hViCQCV3Ukbg9Mj0qjxK78GCSQ9ERn/0qT/irqrXidkJ4ZIicCRGjJ9NSkZ/eoJW6s4jypzAbbj8Kk7TxJDJ/wD04Lg/6iP1ru4rivAPhZe/xaOa70CKBlbWrA+IE+UKOuTgZz0rtVVhsb8Q05WmKmoxSrnOA1KUoDEcZ5aju5IXlLgwuJFCnAJByNW3r6YrL1NeSaikWcnJJPocX5Pb/wDJVx/+mf8A8b12quK8hebmIn0t5D+rf712qq49jo4v4/kW19YJPGY5V1I3UHODg57VXRcDA6DavVKuc1vYg0qTUUIFTSlAKUpQClKUApSlAKUpQClKUBFKUoCTUVNKAUpSgFKUoBSoqaAUqKmgFKUoBSozSgJqnM4VWJ6AEn7CqlYDne+MNhMV+ZwIV+shCf5NQy0VckjmPwzfPH3/AOyD9xGf8122vnPkzi4j5nXHytI1r9tGhf3Va+i6rDY24h3OxQCppVznPLrkEeu21WHBeFfhYtHiSS+Zn1SHLDUc6R7CshTFRRPM6omlKVJAqKmlAKVFTQClKUApSooCailTQEGlKUBNKUoBSlRQE0pUUBNRU0oBSlKAUpSgLa4stckb63XQSdKnCvkYw47gdauKmlCbIrS/idPiK2Xs1wCf+7G7D9wK3StO+KXC5JrHXbqXkgkWcKNywAZWA+zZ+1VlsaYvjR8+8CcjjMBHzfikP3MozX1nXzv8IuS5briS3MyMsUDGUswIDSb6VGeuDufpX0RSJbNvRNKUqxgKUpQEVNKUApSlAKUqKAVNRU0ApSlAKUqKAUqKUB6pSlARU0pQClKUAqKmlAKUpQClKUApSlAKilKAgCvVKUIQpSlCRSlKAGlKUBFTSlAKUpQClKUApSlAKg1NKA8mlKVI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087" y="1194176"/>
            <a:ext cx="3407630" cy="2210685"/>
          </a:xfrm>
          <a:prstGeom prst="rect">
            <a:avLst/>
          </a:prstGeom>
        </p:spPr>
      </p:pic>
      <p:pic>
        <p:nvPicPr>
          <p:cNvPr id="3" name="Google Shape;106;p4" descr="мозг человека рисунок в голове: 2 тыс изображений найдено в Яндекс Картинках">
            <a:extLst>
              <a:ext uri="{FF2B5EF4-FFF2-40B4-BE49-F238E27FC236}">
                <a16:creationId xmlns:a16="http://schemas.microsoft.com/office/drawing/2014/main" id="{F062BDFF-ACA5-3B8B-5C3D-3F286273762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2155" y="2656461"/>
            <a:ext cx="3133725" cy="3661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13;p5" descr="Слюнки текут не только от вкусной пищи">
            <a:extLst>
              <a:ext uri="{FF2B5EF4-FFF2-40B4-BE49-F238E27FC236}">
                <a16:creationId xmlns:a16="http://schemas.microsoft.com/office/drawing/2014/main" id="{D5722215-60F7-E736-4040-A975164155B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49235" y="3920749"/>
            <a:ext cx="2628900" cy="1743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67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7912"/>
          </a:xfrm>
        </p:spPr>
        <p:txBody>
          <a:bodyPr>
            <a:normAutofit fontScale="90000"/>
          </a:bodyPr>
          <a:lstStyle/>
          <a:p>
            <a:r>
              <a:rPr lang="ru-RU" dirty="0"/>
              <a:t>Рог хвост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96993" y="1532586"/>
            <a:ext cx="4724400" cy="386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205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26183"/>
          </a:xfrm>
        </p:spPr>
        <p:txBody>
          <a:bodyPr>
            <a:normAutofit fontScale="90000"/>
          </a:bodyPr>
          <a:lstStyle/>
          <a:p>
            <a:r>
              <a:rPr lang="ru-RU" dirty="0"/>
              <a:t>Мясо, жир, кость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02" y="1549312"/>
            <a:ext cx="3390519" cy="2715117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8319" y="1987461"/>
            <a:ext cx="6172200" cy="2952751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95C71D09-2E9D-F68A-A2F5-4090E01A3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739" y="4795114"/>
            <a:ext cx="1971444" cy="156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085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яйцо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6603" y="1690688"/>
            <a:ext cx="5372100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980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2002"/>
          </a:xfrm>
        </p:spPr>
        <p:txBody>
          <a:bodyPr>
            <a:normAutofit fontScale="90000"/>
          </a:bodyPr>
          <a:lstStyle/>
          <a:p>
            <a:r>
              <a:rPr lang="ru-RU" dirty="0"/>
              <a:t>видеть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1690688"/>
            <a:ext cx="5238750" cy="39732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1" y="1690688"/>
            <a:ext cx="4191000" cy="339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150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444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смотреть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12712" y="1650817"/>
            <a:ext cx="54483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817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94728"/>
          </a:xfrm>
        </p:spPr>
        <p:txBody>
          <a:bodyPr>
            <a:normAutofit fontScale="90000"/>
          </a:bodyPr>
          <a:lstStyle/>
          <a:p>
            <a:r>
              <a:rPr lang="ru-RU" dirty="0"/>
              <a:t>Я </a:t>
            </a:r>
            <a:r>
              <a:rPr lang="ru-RU" dirty="0">
                <a:solidFill>
                  <a:schemeClr val="accent1"/>
                </a:solidFill>
              </a:rPr>
              <a:t>говорю</a:t>
            </a:r>
            <a:r>
              <a:rPr lang="ru-RU" dirty="0"/>
              <a:t>, ты слышишь   сказать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39723" y="1893194"/>
            <a:ext cx="3810000" cy="32162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970" y="1893193"/>
            <a:ext cx="5067300" cy="359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8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69" y="184822"/>
            <a:ext cx="10515600" cy="639426"/>
          </a:xfrm>
        </p:spPr>
        <p:txBody>
          <a:bodyPr>
            <a:normAutofit fontScale="90000"/>
          </a:bodyPr>
          <a:lstStyle/>
          <a:p>
            <a:r>
              <a:rPr lang="ru-RU" dirty="0"/>
              <a:t>Не видеть, не слышать, не говорить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4423" y="1438321"/>
            <a:ext cx="6160770" cy="396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251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927" y="123092"/>
            <a:ext cx="11117873" cy="1705707"/>
          </a:xfrm>
        </p:spPr>
        <p:txBody>
          <a:bodyPr>
            <a:normAutofit/>
          </a:bodyPr>
          <a:lstStyle/>
          <a:p>
            <a:r>
              <a:rPr lang="ru-RU" dirty="0"/>
              <a:t>Птицы летят Рыба плывет</a:t>
            </a:r>
            <a:br>
              <a:rPr lang="ru-RU" dirty="0"/>
            </a:br>
            <a:r>
              <a:rPr lang="ru-RU" dirty="0"/>
              <a:t>Человек идет шагает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77" y="2391507"/>
            <a:ext cx="5715000" cy="3200400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9810" y="0"/>
            <a:ext cx="3420951" cy="2734500"/>
          </a:xfrm>
          <a:prstGeom prst="rect">
            <a:avLst/>
          </a:prstGeom>
        </p:spPr>
      </p:pic>
      <p:pic>
        <p:nvPicPr>
          <p:cNvPr id="6" name="Объект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75" y="2916115"/>
            <a:ext cx="493395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027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Плывет человек      Плывет бревно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153" y="1356580"/>
            <a:ext cx="4933950" cy="36957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300" y="1547080"/>
            <a:ext cx="552450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615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66675"/>
            <a:ext cx="10515600" cy="917575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Приходить </a:t>
            </a:r>
            <a:r>
              <a:rPr lang="ru-RU" dirty="0">
                <a:solidFill>
                  <a:srgbClr val="FF0000"/>
                </a:solidFill>
              </a:rPr>
              <a:t>Уходит</a:t>
            </a:r>
            <a:r>
              <a:rPr lang="ru-RU" dirty="0"/>
              <a:t> мужчина, уходит женщина</a:t>
            </a: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847" y="1372759"/>
            <a:ext cx="3433858" cy="51601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937" y="1372759"/>
            <a:ext cx="4684205" cy="5105400"/>
          </a:xfrm>
          <a:prstGeom prst="rect">
            <a:avLst/>
          </a:prstGeom>
        </p:spPr>
      </p:pic>
      <p:pic>
        <p:nvPicPr>
          <p:cNvPr id="11" name="Picture 2" descr="Happy Mother Coming Back Home from Work, Kids Waiting for Her Sitting on  Sofa, Flat Vector Illustration. Homecoming. Stock Vector - Illustration of  family, loving: 200134612">
            <a:extLst>
              <a:ext uri="{FF2B5EF4-FFF2-40B4-BE49-F238E27FC236}">
                <a16:creationId xmlns:a16="http://schemas.microsoft.com/office/drawing/2014/main" id="{843F6E84-5EA5-96C4-3AF2-D36ED7923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45" y="1790700"/>
            <a:ext cx="4550501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525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446" y="365125"/>
            <a:ext cx="10515600" cy="421932"/>
          </a:xfrm>
        </p:spPr>
        <p:txBody>
          <a:bodyPr>
            <a:normAutofit/>
          </a:bodyPr>
          <a:lstStyle/>
          <a:p>
            <a:r>
              <a:rPr lang="ru-RU" sz="2400" dirty="0"/>
              <a:t>                                                                              она стоит  он сидит я лежу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99647" y="787057"/>
            <a:ext cx="348615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1" y="576091"/>
            <a:ext cx="3390900" cy="53911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0" y="2258523"/>
            <a:ext cx="5238750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734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1352"/>
          </a:xfrm>
        </p:spPr>
        <p:txBody>
          <a:bodyPr>
            <a:normAutofit fontScale="90000"/>
          </a:bodyPr>
          <a:lstStyle/>
          <a:p>
            <a:r>
              <a:rPr lang="ru-RU" dirty="0"/>
              <a:t>спать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1785" y="1375325"/>
            <a:ext cx="4572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649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Ребенок</a:t>
            </a:r>
            <a:r>
              <a:rPr lang="ru-RU" dirty="0"/>
              <a:t> ест. </a:t>
            </a:r>
            <a:r>
              <a:rPr lang="ru-RU" dirty="0">
                <a:solidFill>
                  <a:srgbClr val="FF0000"/>
                </a:solidFill>
              </a:rPr>
              <a:t>Она</a:t>
            </a:r>
            <a:r>
              <a:rPr lang="ru-RU" dirty="0"/>
              <a:t> пьет воду</a:t>
            </a:r>
          </a:p>
        </p:txBody>
      </p:sp>
      <p:sp>
        <p:nvSpPr>
          <p:cNvPr id="5" name="AutoShape 2" descr="data:image/jpeg;base64,/9j/4AAQSkZJRgABAQAAAQABAAD/2wCEAAkGBhQSERUUExIVFRUWFRQUGBQUFBUUFBQUFBQVFRcUFBUXGyYeFxojGRQUHy8gIycpLCwsFR4xNTAqNSYrLCkBCQoKDgwOGg8PGiwkHyQsLCksLCwsKSkpLCksLCkpLCwsLCwsLCwsLCwsLCksKSksLCksLCwsLCksKSwsKSwsLP/AABEIANgA6gMBIgACEQEDEQH/xAAcAAACAwEBAQEAAAAAAAAAAAAABAIDBQYBBwj/xABAEAABAwIEAwQHBgMHBQAAAAABAAIRAyEEEjFBBVFhBnGBkRMiMqGxwdEUQlJi4fAVcoIHIzNDY5LSFlNzwvH/xAAZAQADAQEBAAAAAAAAAAAAAAACAwQAAQX/xAAuEQACAgEDBAEDAwMFAAAAAAAAAQIRAxIhMQQTQVEiYXGhMoHRweHwFFJikbH/2gAMAwEAAhEDEQA/APuCEIWMCEIWMCEIWMCEIWMCEIWMeSsrivaBlG3tO/CL+fJJdpe0IpAsa6DueXQdV8v4zxl73wCQOh0/VIyZVHZD8eFyOl412+JOWTFyQ2x6b6Ll8X22fEAnLPO47lg4uoSJ5/JUMoSAf2SVM8jZYsKR0TO2tYEHMdLX20TDO3+IEy+RqdblcqaOg6z+iAbRsLTzPT97rqmzPGjt+H/2iV2xLtY7vJdnwb+0KnUtUGUzGYaeI2XxmlczpB1+S0cJUvy03mESytASwxZ+gqGIa8AtIIO4MqxfIuznaaphnC+Zh1adD3dV9T4dxFlZgewyD5joRsVRDIpkmTG4DSEITRQIQhYwIQhYwIQhYwIQhcMCEIXTAhCFjAhCFjAhCFjAluI4sUqbnnYe/ZXueBuuZ7YYsuYKbZuZPcNEE5aYthwjqZwnEcUarnPMwCY71z2KbLl1GMw8AMG1ylqHCb5iO4dSvJlLc9WFJHPPweg5oq0YgAWC6Gtw/LFrwf37ln4jDRK5qGLcwq4SQeNSQnMa0uJAVFLBjpA1m902L2ONHrJd+/emqDuSlQwua505J/BcLc67RlaN+gWcjlDeAggZl03Z7iL8K8G5pn2h0594WVwzhfeepXQUML6pEWQxk07QucU1R31GsHNDgZBEg8wVYub7L4wtmi7TVndu35rpF6kJalZ5c46XQIQhGCCEIWMCEIWMCEIWMCEIWMCEIWMCEKurVjqeSxiZcoEk6KFJm7rn3DuVpKG7OidQ3lcvxuvmqlvKB7l0T3ri61UuxFQ8iVNnlSosxxPWYTMf3stBmBAheYAJ4BSJIdZk4jBzP7ssPiuA1jkurqN17lgcXqwCALlBNIZFs46vh8jSTqSAPG6lguHzc6b/AL3WnU4WXlogkySQOvwXQYHs3oX6bMGg7zugtvge2kjI4bwT0pmIb+7BdTQ4O0NgC3JPUcMGgACAmqYTYr2TylYrRwDQIhT9AAmQovRgIWLC2HN1aZHhqF01KrIB2Ilc+0LcwPsAdFT078E2deRgFeqivIuD4bFTp1Qe/kqiatrLEIQunAQhCxgQhCxgQhCxgQhQc7b9hYwOcvGtgX8ygEDdD3SEOx0iKwOhUXPVQYG6KLnIbDpeCupl3XFNp+vUP5z8V03EnXF+q5ui+56u+aiyTuTj6Ksa2s1sIyGpiFCiFZUCWNFcS5YlSiX1L7LZqtkqinRgkoJbhrYMNhQDO6cDoS/pIQKi5VHR1tRSzpNtRWioiRwvFVemoqC9eelXTg0wrXwFSW9xhYlJ91qYF0A96owumT5laNFVS3N1C8GICRxZBcY6J+XI4KyeEdTo1GOO6msmjii3qtOm+Qu4syycHJwcSaEIThYIQhYwIQhYxXWq5RJ8uZ5Kofqo1BmdP4bDv3Py81IWCTJ2dIPddDX2VVQ3VYrxbqlqVMJblzilK5umSUtW1TkZiOMj3FcxSrgvIB0cF03Ea7abHPdcNEndYT8ldgq02lhmRIAzRrMarzs70zZfhg3BM28M6yvhKYQ2Cey2WW5uBapSSlVwG6cqvhZeJe0ST71x7BpWLYniIbsT3JX+Kg80hj+1FCnMmQN4geZgHwSlPjdOr7OnMQQO+DZKlq5HKPg6WjipGqYp11iYapBhalBsrRbZxpIaqVLKhpcdLJLtFxpuFouqvBhuwElx2AXHcI7V4jFnNSdTaMr3lji4FuR0ZXOjcEEETrCbGEpboW5JOmz6Vh6J2ddb+CNr62XD9lsdXqAekpPZ/NBHeDYx3hdtgym4X8hWeNItfqqnPh1xI0Vj9V4Wz++5V5IOUdiODSZBzdxor8PiCDc6rynSvJiI8lR0EapOGKhblsMl8tkbDSvUrg6toPOE0q07Vk7VOgQhC6cBU4mtlaeeg7zorlmcQkvHJoJ8XW+APml5Z6IthRjbonhDeNoEeCvqOS1CoBtdFbFt5qWEqhbYyUW3siL0UwoCoCLFWUtPFHHkBKmSKWr6+CurNJFtUsWkap65OtbC+NwwqMcw6OELnnvfhsOym1ud0uAt1MLpj8ks9usa3idlJ1WNP5Lks6bI0tL4EeDuqZR6Zoa/kNxzjZaxK57B8JrNr+lqVQ7UQCYAPSFuucp4PbcoyRSexVWpSsTiXZ6pVBAq5Qfyz810AeCLXHNRJlZpM5FtHy3j/wDZfUe12SsHl0Al8NIgyMs2A05aLQ4F2OdTw3o6j2ioA1tN1nOphuY6t9oEuNuS7upgGu1B8yvaeCY3QJmuVV4OOK1avJk4fg0BomSGgExEkbxstOjgoVhrgGFZmSrQTTZn8V4HTrtDXsDgCHQeY0II01Pml+G9ladH/Dpsb/StSpULRzS+G4uHGJE8lta8m0vwOUqMalPUHwlPTAiQm8K0OBT8S+WwnJxuWF0mVJeObC9CvIFyWUtB3KbcM0bKmibBMsKzinycTaewAa+aYY6QqBqfBWUiiBfJahCFjAVnPbLXHcuJ8NB7gnMVUysceQKrbTgADYAeSXOn8QounYkTDTPh3pRzZ+K08VQzDS/MJX7GVFkxSSUY7ophkju2QpwIhXMfA3nkrm0Yjn8EBgCqUaoQ3bspdVP4T5hUvk7AeP6JohL1Si4Oc7CmKrhousJnaimXmno+8Abgb9y0uJulphYvCOzmDDWYmu8mo4Zw1ri0U5kR6t3HYz5KB6sk3uerDt44XK/2GXcV/vKYA9olvSwlaWIfk9fawcOh3WJjX0TVo+hquhhe5zSBeWxqquIcaim4bk5QOe58gEl/HZjlHuU4o3qjsjgW+y6xHXYq5tULjsX2tbQFMVQXBx0HJu/wXQcD7Vl7JbTYGyYmc0EzdHBrzsaeGajaVmga86LytXytJ5KNbto1hgsbI5SfgEniu2lA/wCJTHf6498JrjHxImud/oZkYXjdQekc+i4+scuUSS3zsq2dp3vP+DUYOrZ94K039r8CBJDY/wDL8lIdpcMC0NoAl/syHOJ7pSXi/wCS/I5ZW+IM9oYio/KRodbZneAGnio43CspkBzQHvBLb+sI7tFKt20AHqjcjI2Gmxj2R1WVWqVH1RUJguBGWJytO080uUUltv8Ac6o5OZKkbWAxRjKRe11v8N9krnOH0YFl0PDCb2MCBfc7wqOmjRN1ElVDNXVefop1GbobQPNejZ56IUjYJlpUG4bqrW0PFFZzg9a3dSbsh9GYvF5XtOlA1XPJx8FwQvGleojhViGSI5ke4g/JTleP27/khxCHZHQcqTqpPqhUurBA5IJJk64VBqK2t6zLG8W70vh8Bu4yeW36rkpSv4o4Rr4kNEuMBUVK4ImCO9LcTbmxLGn2WsNSNpkNb5XKuqtkKec3ukVwxJU2ZmNfdYfE+EUazHDIA6DBFrrXxdXLYmD1CxmV5eQoMk6Z6WJbHHYbgVWk4VGWcCQOtjr0W9gMJWrQ6rlZlDi0NGrnc51FoWnxEDI1zdnX8bfRVvxuRhcQYAk5QSfIIIylJ1yNnmpWzlcZhKmJc1zhJAiADAvcLcwWDqUWAEx0+qbwhaaeekM0+tlGrgTPq9f/AIvauKa4WPg6QR3g3TnCS/UKfVuS0x4FKNX1pN1oVSMhMDQm6zHUtx7lI4gxCCqAc0znMVwdj3lwY0Tc5ZF1r4LhpEkkv/uzTGd05QYjLy0VnWExhsTNoXdUihZnWzG+C8LyAyBfley06tESqsPVGwTAdfmmRjaIc/UpO2x7ADLBInougw+IDha3RYT2uqMABIMiPoYRQxFSkfWBLd/0P1Xo4MLa+LX2PHy9S9VyTr2dGFMJGjibgAyHDM3utI94TQrBG1XI2L1cF4K8AObokcZXP3TZVs4i7pZTyzxjLTIcsUmrRtBREyksLjS430TfpwqITU1aEyg4uibfmpKLCpI0AVVtvH4KpzwFbW+vwWYauZSZ56WOxxsvrCf0VLQ4ztHO8+CWxeMd7LBfc6nwHzKlwzFgtLZJLXEOJ/EChgre4b42NF/zU5sqHP1716Hqmzmkw+N4j0eLpE6PpuZ4hwPzVtSuvO1OB9LRke1TOcc4+9Hh8FjYPHZm31UWXaRbjScV9B3GU21Gw7wO4PRYb+BvaZDs3uPiNFp+lV7DMDmpnBSY1SceDJw3CSZzuIB1b79Vo+o0BsAAmAOZVmLYA4tNhzkjrsqnu9WRrrBiffuvQx4IwSdHmZc8ptq+P84MnFYA0iX09Dct2nmmuH8VDyA6gHO8CB4kWVgrncgdHtLffMFSwFVok5d7EDUD4pywvnwIfUR48jePwQe2AGt7m2XCV+EVg4ljzE6TIBHQyutxnGR7LJLtNIjzUcHw1xvMDzKl6yHEVs/qdxZJSi3FnO08LUtL2t55mST3EJj0cCJM/iiPADZdJX4cctoPy8Fk4mmAb27/AN3XnTjlikoxt/RX+Dss8tNst4WQOvOVpGgA6QLc9Vn4ItOjgTyuPKdVtYRsgg94V2GOWMV3VT+wMZRyR1J39i/BlaNB/rRsfikaFKN03TVimd0JF9bD7tsVCnULjEXFimg3M3W6UruIgj2xbo4cimak9jU47orxLLWUKNAkK9j5afExuD95pGxVNPe/VQdRjWtfUsxZG4sZwjTcplKUHnTZMyqcS0x0gS3djlHQKxU4fRXJ6J3yL4xpLbarMfSdDogQCSTsANhzWvW2/eyRxxim/wDkI87fNTZYJzTYyEqVCfDx/dh0ajMeZ5T+9lh8JxGSvVB0fDx3yAfiukoABpGwGXyA+pWHT4cHOynmRPLMDHvgoJJqqDRtvqWnnCKZhZXD8YYNN/tNsevIjvTjXxA8vojTvcYhl1RcvxLhfonyz2Dp0PJbtWtZZ7uIwYIkaQUGRKS3GQbjwZrXgCSqezuP+0VS5t2/dj8I++e+/hCZx/C6GIaWl9Sm02cGEAkHUAkHLPRO4NtHC0stFuVoAvqTFhc3KTGFbsZLJFRYcWrAP8BeLT4LNqYxo3noJJ8k/VGb1uapdSOyrx5cUlVfmv6Hkyc3L4yX7r+6EXh9SxGRnL7zv+IVjWxpb4eAVzuUjzUm0CieXUtMTRxpO3u/ZRTwIzE3g353Wg6tHqMBmwB8QinShX+jgAgXBB+a8uGLI8ly/cZHI1HTQy2mWj1gB3XC5Di1E+kJ6mOUbLu2uDh05JAcOb6W97SB4r3MMuzLVHchzYVmjpbo5bA4FxixHXQBdVhKQutNtAREJN9PI4iLfJbqssstNo70vTxwppO2yXo17sVIFRrG3iFGW+CwVYt7Jt3EFWlVV6zMsv0bv8krR40x7oAI5A7qrHFuN1sT5JpNK9xim4GsDoTLTyIjfmoPolswVDCSa0nqfcnnUzcxHz7lK7yRal7KsLpirZmU41RpGYVj9VsWLRvY+UrdDWGNlcl8KbeaYVKJZclVcWSOOHqO/lPxBT9b5pSsyQRzBHmEnJ+oKAmKtnN3JcR4QfgVS1sNzAXGyoxGYslvtthw6keq4eMQmsBiWvZmGjrEcjuCge6ocI1Wtqw+mROx+LXKDsaC0g2IsRuD+91m4lj6NUvZvqw+y7qORUMVjWVrtdkqRp97uc06pOu/uMSGK/EIEOn+YaeIGiVDw42e0/1BICvWFi0O6g/I3VjKzifWpNB/MWoVKxjaRrUMKN3N85PkEjxXEy7I3RpEnm7X3LO7T8UdQoeq8MqOs0NaJ77pbs1RdUpgucTE5nG5cZ1KbPE5Y2/HBFkzRctHk6TBVrAK6sbQoYbCCYGvfJTbuGPJgCT5BSQwtKtQtY5MyKbbrVwptdX0+zlUmYaO8/RNs7OP3e0dwJXOn6fJCdtGjjae7X/f8EKVMEE7DdWGkIsZ+KYbwIxHpTHRoU2cDj/Md7l6iv0HpX+5fn+BZuFE68lCphIIOb6rQHCf9R/mF7/CB+N0891qfo7UfZXTeY1lD6c6q3+Ff6j/AHfRH8PP/cd5N+i7b8o5pj4f/oi/1TCrq3Cdq8Jcf8zzYPkqDwyoNHNPmEDT9HdK8NGdxmn/AHZdO4WFRJmRqL+K6fFYaplh1O35TmHklMBhKbXFxmdmmbeBurOm6qOODhJHndV0OTJNSjwamCbcuPKPO5TFer6ouJ5dEucS1jAde7clY9XEOeS1kn8bmico/CPzH3KKc62RfjT8m7QO4v12U3FZnC8e9zcvosjBYGc1hztqtPIeSNSTGr2xnDJhL4cQmJTFwJlyJDG5iBG6ZhZFF4zAErVzJUW2twpJJ7GTxGjkJcBadO/UeI94WJXxJpOzsGZrvaYNT+ZvXourrQddFh47gIdJY/IeRu3yS5p+BkZLyZR4gyoPVIcNx94dCNQsnGYFrz9dfMJriHZmpqQx22ZpykeNiPNZ+N4HXYLmqzcHMHD36qaUXLlDtS8EqPDfzu7s7oSfF8JSpCXgF2wBOY9Z1hV1ePVKbMrsrnaAtaQfGd+5YeZ9V/ranXfwJW0KgG2dd2c4BTyB+JpZ6hOYB5JawfdAk3tzXRH0M3pAd0CfAWS3AsTVDGtc4EAD2gDAHUrRZiC67g2PujKNOZKKEe7dN7GWfDHdxNPhVWjENyg+AKYxesjpcLBr1bWYzxao06jtmtHdI+aZOD06GaLhN6k2dbSNhPJSlcyyvVGnxd9Va3G1huPMqhTpCnj+p0Molc+eLVRsFE8bq8h5/ou60c7bOilErmjx6p+H3/oof9QVOXvH0W7iN2mdRKFyp7QP/N5j/iou4847v8C36LndQXZfs6yVF7guSPF+tT/dKP4m3fP7lzuhdhe/wdLVxrAPaHhdZWNxAcRlHibLO+209g8eDV4zilMgnM+3Ru3igc7W4yMIQfO46zq3yKqq8OZ7TbQIjM4N1mS0GCepWe/tFSBj1/NoVj+KZ2ep3kalw5TzSHkhWxT22OtxZIyk6bdOYXlDGODsrjBGh2cOYSP2tr2AtIDhof8A1d5L0YsVALQReDqDoQVPrb8hrGvR0j8TLGEb/FejHnouTqfaHVqZa9raLGOBZ6xc5znAydrRGq1BW6H3KrusjeNIHYJvN3+531Xoc4aPd4mfirnKh46JMlXAxb8k/tzxu094+iqdxWNWjwP6KqoeiSrnogcn7O6IvwN4ni4c0tFp35LMrYqpVhtWrTLBoYd6SfIAKup3Khw6Jfemgu1GinF8FY4yHNPe5QwvCg10yzwLfqr8nRVuYF3/AFEvoB2Imy6tlpkNIJNrEaeaspV/UbsYA15LHw7h0TTY5BHgyuN0Il00eNzQNaASn+G1MzATrFx1WA6OQV3DceKbr6HVUrO3KmaOFQTo6fIouavadUESCCvXKkAXe1UPamXhUPCEJFLmqPo1agLh0p9Aj7KmWtVzWrtGsQ+x9F4cEtOAqMRiWtGt+S40kZNmRxChbKCQeYifeknYSGENJJj2nfRoT76kmVFTP5WMpJpnz7i3A8UXZmVGd0H5le8IxOLpOipSLhzY4EeRK7l9AckNww5BS01tsehHP7Oax3EqorNdSw7gHNl5tBdOsTrC0vt9cuaWUgCfbLiGza1t91rfZxyCtZSXNDCfUL0hzCsJaCTdMeiS9EwFbnVkVsefJ2y90qp4PNCEuSOoWqMS1SihCBhoWfhlS7DoQluKDRA0lB1HohCDSdIikrmNQhFFUCyzIoGivEIo8iyeHruYYDiAtAcUI+8P6vV9+iEJyyNHdCaJjiLjtPUEEe4qDuIHkfJCFRu1yJ2sh/ED18l6MeeR8l4hcV+wnRYMa7YLw8Sd+Jg/qk+QQhclJxNFJkH42fvE91gl6byTuhCnlNtjVFJDAajKhCNMBoMikKa8QhYSLW01Y2kUIRIzLmUlP0aEI0Az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data:image/jpeg;base64,/9j/4AAQSkZJRgABAQAAAQABAAD/2wCEAAkGBhQSERUUExIVFRUWFRQUGBQUFBUUFBQUFBQVFRcUFBUXGyYeFxojGRQUHy8gIycpLCwsFR4xNTAqNSYrLCkBCQoKDgwOGg8PGiwkHyQsLCksLCwsKSkpLCksLCkpLCwsLCwsLCwsLCwsLCksKSksLCksLCwsLCksKSwsKSwsLP/AABEIANgA6gMBIgACEQEDEQH/xAAcAAACAwEBAQEAAAAAAAAAAAAABAIDBQYBBwj/xABAEAABAwIEAwQHBgMHBQAAAAABAAIRAyEEEjFBBVFhBnGBkRMiMqGxwdEUQlJi4fAVcoIHIzNDY5LSFlNzwvH/xAAZAQADAQEBAAAAAAAAAAAAAAACAwQAAQX/xAAuEQACAgEDBAEDAwMFAAAAAAAAAQIRAxIhMQQTQVEiYXGhMoHRweHwFFJikbH/2gAMAwEAAhEDEQA/APuCEIWMCEIWMCEIWMCEIWMCEIWMeSsrivaBlG3tO/CL+fJJdpe0IpAsa6DueXQdV8v4zxl73wCQOh0/VIyZVHZD8eFyOl412+JOWTFyQ2x6b6Ll8X22fEAnLPO47lg4uoSJ5/JUMoSAf2SVM8jZYsKR0TO2tYEHMdLX20TDO3+IEy+RqdblcqaOg6z+iAbRsLTzPT97rqmzPGjt+H/2iV2xLtY7vJdnwb+0KnUtUGUzGYaeI2XxmlczpB1+S0cJUvy03mESytASwxZ+gqGIa8AtIIO4MqxfIuznaaphnC+Zh1adD3dV9T4dxFlZgewyD5joRsVRDIpkmTG4DSEITRQIQhYwIQhYwIQhYwIQhcMCEIXTAhCFjAhCFjAhCFjAluI4sUqbnnYe/ZXueBuuZ7YYsuYKbZuZPcNEE5aYthwjqZwnEcUarnPMwCY71z2KbLl1GMw8AMG1ylqHCb5iO4dSvJlLc9WFJHPPweg5oq0YgAWC6Gtw/LFrwf37ln4jDRK5qGLcwq4SQeNSQnMa0uJAVFLBjpA1m902L2ONHrJd+/emqDuSlQwua505J/BcLc67RlaN+gWcjlDeAggZl03Z7iL8K8G5pn2h0594WVwzhfeepXQUML6pEWQxk07QucU1R31GsHNDgZBEg8wVYub7L4wtmi7TVndu35rpF6kJalZ5c46XQIQhGCCEIWMCEIWMCEIWMCEIWMCEIWMCEKurVjqeSxiZcoEk6KFJm7rn3DuVpKG7OidQ3lcvxuvmqlvKB7l0T3ri61UuxFQ8iVNnlSosxxPWYTMf3stBmBAheYAJ4BSJIdZk4jBzP7ssPiuA1jkurqN17lgcXqwCALlBNIZFs46vh8jSTqSAPG6lguHzc6b/AL3WnU4WXlogkySQOvwXQYHs3oX6bMGg7zugtvge2kjI4bwT0pmIb+7BdTQ4O0NgC3JPUcMGgACAmqYTYr2TylYrRwDQIhT9AAmQovRgIWLC2HN1aZHhqF01KrIB2Ilc+0LcwPsAdFT078E2deRgFeqivIuD4bFTp1Qe/kqiatrLEIQunAQhCxgQhCxgQhCxgQhQc7b9hYwOcvGtgX8ygEDdD3SEOx0iKwOhUXPVQYG6KLnIbDpeCupl3XFNp+vUP5z8V03EnXF+q5ui+56u+aiyTuTj6Ksa2s1sIyGpiFCiFZUCWNFcS5YlSiX1L7LZqtkqinRgkoJbhrYMNhQDO6cDoS/pIQKi5VHR1tRSzpNtRWioiRwvFVemoqC9eelXTg0wrXwFSW9xhYlJ91qYF0A96owumT5laNFVS3N1C8GICRxZBcY6J+XI4KyeEdTo1GOO6msmjii3qtOm+Qu4syycHJwcSaEIThYIQhYwIQhYxXWq5RJ8uZ5Kofqo1BmdP4bDv3Py81IWCTJ2dIPddDX2VVQ3VYrxbqlqVMJblzilK5umSUtW1TkZiOMj3FcxSrgvIB0cF03Ea7abHPdcNEndYT8ldgq02lhmRIAzRrMarzs70zZfhg3BM28M6yvhKYQ2Cey2WW5uBapSSlVwG6cqvhZeJe0ST71x7BpWLYniIbsT3JX+Kg80hj+1FCnMmQN4geZgHwSlPjdOr7OnMQQO+DZKlq5HKPg6WjipGqYp11iYapBhalBsrRbZxpIaqVLKhpcdLJLtFxpuFouqvBhuwElx2AXHcI7V4jFnNSdTaMr3lji4FuR0ZXOjcEEETrCbGEpboW5JOmz6Vh6J2ddb+CNr62XD9lsdXqAekpPZ/NBHeDYx3hdtgym4X8hWeNItfqqnPh1xI0Vj9V4Wz++5V5IOUdiODSZBzdxor8PiCDc6rynSvJiI8lR0EapOGKhblsMl8tkbDSvUrg6toPOE0q07Vk7VOgQhC6cBU4mtlaeeg7zorlmcQkvHJoJ8XW+APml5Z6IthRjbonhDeNoEeCvqOS1CoBtdFbFt5qWEqhbYyUW3siL0UwoCoCLFWUtPFHHkBKmSKWr6+CurNJFtUsWkap65OtbC+NwwqMcw6OELnnvfhsOym1ud0uAt1MLpj8ks9usa3idlJ1WNP5Lks6bI0tL4EeDuqZR6Zoa/kNxzjZaxK57B8JrNr+lqVQ7UQCYAPSFuucp4PbcoyRSexVWpSsTiXZ6pVBAq5Qfyz810AeCLXHNRJlZpM5FtHy3j/wDZfUe12SsHl0Al8NIgyMs2A05aLQ4F2OdTw3o6j2ioA1tN1nOphuY6t9oEuNuS7upgGu1B8yvaeCY3QJmuVV4OOK1avJk4fg0BomSGgExEkbxstOjgoVhrgGFZmSrQTTZn8V4HTrtDXsDgCHQeY0II01Pml+G9ladH/Dpsb/StSpULRzS+G4uHGJE8lta8m0vwOUqMalPUHwlPTAiQm8K0OBT8S+WwnJxuWF0mVJeObC9CvIFyWUtB3KbcM0bKmibBMsKzinycTaewAa+aYY6QqBqfBWUiiBfJahCFjAVnPbLXHcuJ8NB7gnMVUysceQKrbTgADYAeSXOn8QounYkTDTPh3pRzZ+K08VQzDS/MJX7GVFkxSSUY7ophkju2QpwIhXMfA3nkrm0Yjn8EBgCqUaoQ3bspdVP4T5hUvk7AeP6JohL1Si4Oc7CmKrhousJnaimXmno+8Abgb9y0uJulphYvCOzmDDWYmu8mo4Zw1ri0U5kR6t3HYz5KB6sk3uerDt44XK/2GXcV/vKYA9olvSwlaWIfk9fawcOh3WJjX0TVo+hquhhe5zSBeWxqquIcaim4bk5QOe58gEl/HZjlHuU4o3qjsjgW+y6xHXYq5tULjsX2tbQFMVQXBx0HJu/wXQcD7Vl7JbTYGyYmc0EzdHBrzsaeGajaVmga86LytXytJ5KNbto1hgsbI5SfgEniu2lA/wCJTHf6498JrjHxImud/oZkYXjdQekc+i4+scuUSS3zsq2dp3vP+DUYOrZ94K039r8CBJDY/wDL8lIdpcMC0NoAl/syHOJ7pSXi/wCS/I5ZW+IM9oYio/KRodbZneAGnio43CspkBzQHvBLb+sI7tFKt20AHqjcjI2Gmxj2R1WVWqVH1RUJguBGWJytO080uUUltv8Ac6o5OZKkbWAxRjKRe11v8N9krnOH0YFl0PDCb2MCBfc7wqOmjRN1ElVDNXVefop1GbobQPNejZ56IUjYJlpUG4bqrW0PFFZzg9a3dSbsh9GYvF5XtOlA1XPJx8FwQvGleojhViGSI5ke4g/JTleP27/khxCHZHQcqTqpPqhUurBA5IJJk64VBqK2t6zLG8W70vh8Bu4yeW36rkpSv4o4Rr4kNEuMBUVK4ImCO9LcTbmxLGn2WsNSNpkNb5XKuqtkKec3ukVwxJU2ZmNfdYfE+EUazHDIA6DBFrrXxdXLYmD1CxmV5eQoMk6Z6WJbHHYbgVWk4VGWcCQOtjr0W9gMJWrQ6rlZlDi0NGrnc51FoWnxEDI1zdnX8bfRVvxuRhcQYAk5QSfIIIylJ1yNnmpWzlcZhKmJc1zhJAiADAvcLcwWDqUWAEx0+qbwhaaeekM0+tlGrgTPq9f/AIvauKa4WPg6QR3g3TnCS/UKfVuS0x4FKNX1pN1oVSMhMDQm6zHUtx7lI4gxCCqAc0znMVwdj3lwY0Tc5ZF1r4LhpEkkv/uzTGd05QYjLy0VnWExhsTNoXdUihZnWzG+C8LyAyBfley06tESqsPVGwTAdfmmRjaIc/UpO2x7ADLBInougw+IDha3RYT2uqMABIMiPoYRQxFSkfWBLd/0P1Xo4MLa+LX2PHy9S9VyTr2dGFMJGjibgAyHDM3utI94TQrBG1XI2L1cF4K8AObokcZXP3TZVs4i7pZTyzxjLTIcsUmrRtBREyksLjS430TfpwqITU1aEyg4uibfmpKLCpI0AVVtvH4KpzwFbW+vwWYauZSZ56WOxxsvrCf0VLQ4ztHO8+CWxeMd7LBfc6nwHzKlwzFgtLZJLXEOJ/EChgre4b42NF/zU5sqHP1716Hqmzmkw+N4j0eLpE6PpuZ4hwPzVtSuvO1OB9LRke1TOcc4+9Hh8FjYPHZm31UWXaRbjScV9B3GU21Gw7wO4PRYb+BvaZDs3uPiNFp+lV7DMDmpnBSY1SceDJw3CSZzuIB1b79Vo+o0BsAAmAOZVmLYA4tNhzkjrsqnu9WRrrBiffuvQx4IwSdHmZc8ptq+P84MnFYA0iX09Dct2nmmuH8VDyA6gHO8CB4kWVgrncgdHtLffMFSwFVok5d7EDUD4pywvnwIfUR48jePwQe2AGt7m2XCV+EVg4ljzE6TIBHQyutxnGR7LJLtNIjzUcHw1xvMDzKl6yHEVs/qdxZJSi3FnO08LUtL2t55mST3EJj0cCJM/iiPADZdJX4cctoPy8Fk4mmAb27/AN3XnTjlikoxt/RX+Dss8tNst4WQOvOVpGgA6QLc9Vn4ItOjgTyuPKdVtYRsgg94V2GOWMV3VT+wMZRyR1J39i/BlaNB/rRsfikaFKN03TVimd0JF9bD7tsVCnULjEXFimg3M3W6UruIgj2xbo4cimak9jU47orxLLWUKNAkK9j5afExuD95pGxVNPe/VQdRjWtfUsxZG4sZwjTcplKUHnTZMyqcS0x0gS3djlHQKxU4fRXJ6J3yL4xpLbarMfSdDogQCSTsANhzWvW2/eyRxxim/wDkI87fNTZYJzTYyEqVCfDx/dh0ajMeZ5T+9lh8JxGSvVB0fDx3yAfiukoABpGwGXyA+pWHT4cHOynmRPLMDHvgoJJqqDRtvqWnnCKZhZXD8YYNN/tNsevIjvTjXxA8vojTvcYhl1RcvxLhfonyz2Dp0PJbtWtZZ7uIwYIkaQUGRKS3GQbjwZrXgCSqezuP+0VS5t2/dj8I++e+/hCZx/C6GIaWl9Sm02cGEAkHUAkHLPRO4NtHC0stFuVoAvqTFhc3KTGFbsZLJFRYcWrAP8BeLT4LNqYxo3noJJ8k/VGb1uapdSOyrx5cUlVfmv6Hkyc3L4yX7r+6EXh9SxGRnL7zv+IVjWxpb4eAVzuUjzUm0CieXUtMTRxpO3u/ZRTwIzE3g353Wg6tHqMBmwB8QinShX+jgAgXBB+a8uGLI8ly/cZHI1HTQy2mWj1gB3XC5Di1E+kJ6mOUbLu2uDh05JAcOb6W97SB4r3MMuzLVHchzYVmjpbo5bA4FxixHXQBdVhKQutNtAREJN9PI4iLfJbqssstNo70vTxwppO2yXo17sVIFRrG3iFGW+CwVYt7Jt3EFWlVV6zMsv0bv8krR40x7oAI5A7qrHFuN1sT5JpNK9xim4GsDoTLTyIjfmoPolswVDCSa0nqfcnnUzcxHz7lK7yRal7KsLpirZmU41RpGYVj9VsWLRvY+UrdDWGNlcl8KbeaYVKJZclVcWSOOHqO/lPxBT9b5pSsyQRzBHmEnJ+oKAmKtnN3JcR4QfgVS1sNzAXGyoxGYslvtthw6keq4eMQmsBiWvZmGjrEcjuCge6ocI1Wtqw+mROx+LXKDsaC0g2IsRuD+91m4lj6NUvZvqw+y7qORUMVjWVrtdkqRp97uc06pOu/uMSGK/EIEOn+YaeIGiVDw42e0/1BICvWFi0O6g/I3VjKzifWpNB/MWoVKxjaRrUMKN3N85PkEjxXEy7I3RpEnm7X3LO7T8UdQoeq8MqOs0NaJ77pbs1RdUpgucTE5nG5cZ1KbPE5Y2/HBFkzRctHk6TBVrAK6sbQoYbCCYGvfJTbuGPJgCT5BSQwtKtQtY5MyKbbrVwptdX0+zlUmYaO8/RNs7OP3e0dwJXOn6fJCdtGjjae7X/f8EKVMEE7DdWGkIsZ+KYbwIxHpTHRoU2cDj/Md7l6iv0HpX+5fn+BZuFE68lCphIIOb6rQHCf9R/mF7/CB+N0891qfo7UfZXTeY1lD6c6q3+Ff6j/AHfRH8PP/cd5N+i7b8o5pj4f/oi/1TCrq3Cdq8Jcf8zzYPkqDwyoNHNPmEDT9HdK8NGdxmn/AHZdO4WFRJmRqL+K6fFYaplh1O35TmHklMBhKbXFxmdmmbeBurOm6qOODhJHndV0OTJNSjwamCbcuPKPO5TFer6ouJ5dEucS1jAde7clY9XEOeS1kn8bmico/CPzH3KKc62RfjT8m7QO4v12U3FZnC8e9zcvosjBYGc1hztqtPIeSNSTGr2xnDJhL4cQmJTFwJlyJDG5iBG6ZhZFF4zAErVzJUW2twpJJ7GTxGjkJcBadO/UeI94WJXxJpOzsGZrvaYNT+ZvXourrQddFh47gIdJY/IeRu3yS5p+BkZLyZR4gyoPVIcNx94dCNQsnGYFrz9dfMJriHZmpqQx22ZpykeNiPNZ+N4HXYLmqzcHMHD36qaUXLlDtS8EqPDfzu7s7oSfF8JSpCXgF2wBOY9Z1hV1ePVKbMrsrnaAtaQfGd+5YeZ9V/ranXfwJW0KgG2dd2c4BTyB+JpZ6hOYB5JawfdAk3tzXRH0M3pAd0CfAWS3AsTVDGtc4EAD2gDAHUrRZiC67g2PujKNOZKKEe7dN7GWfDHdxNPhVWjENyg+AKYxesjpcLBr1bWYzxao06jtmtHdI+aZOD06GaLhN6k2dbSNhPJSlcyyvVGnxd9Va3G1huPMqhTpCnj+p0Molc+eLVRsFE8bq8h5/ou60c7bOilErmjx6p+H3/oof9QVOXvH0W7iN2mdRKFyp7QP/N5j/iou4847v8C36LndQXZfs6yVF7guSPF+tT/dKP4m3fP7lzuhdhe/wdLVxrAPaHhdZWNxAcRlHibLO+209g8eDV4zilMgnM+3Ru3igc7W4yMIQfO46zq3yKqq8OZ7TbQIjM4N1mS0GCepWe/tFSBj1/NoVj+KZ2ep3kalw5TzSHkhWxT22OtxZIyk6bdOYXlDGODsrjBGh2cOYSP2tr2AtIDhof8A1d5L0YsVALQReDqDoQVPrb8hrGvR0j8TLGEb/FejHnouTqfaHVqZa9raLGOBZ6xc5znAydrRGq1BW6H3KrusjeNIHYJvN3+531Xoc4aPd4mfirnKh46JMlXAxb8k/tzxu094+iqdxWNWjwP6KqoeiSrnogcn7O6IvwN4ni4c0tFp35LMrYqpVhtWrTLBoYd6SfIAKup3Khw6Jfemgu1GinF8FY4yHNPe5QwvCg10yzwLfqr8nRVuYF3/AFEvoB2Imy6tlpkNIJNrEaeaspV/UbsYA15LHw7h0TTY5BHgyuN0Il00eNzQNaASn+G1MzATrFx1WA6OQV3DceKbr6HVUrO3KmaOFQTo6fIouavadUESCCvXKkAXe1UPamXhUPCEJFLmqPo1agLh0p9Aj7KmWtVzWrtGsQ+x9F4cEtOAqMRiWtGt+S40kZNmRxChbKCQeYifeknYSGENJJj2nfRoT76kmVFTP5WMpJpnz7i3A8UXZmVGd0H5le8IxOLpOipSLhzY4EeRK7l9AckNww5BS01tsehHP7Oax3EqorNdSw7gHNl5tBdOsTrC0vt9cuaWUgCfbLiGza1t91rfZxyCtZSXNDCfUL0hzCsJaCTdMeiS9EwFbnVkVsefJ2y90qp4PNCEuSOoWqMS1SihCBhoWfhlS7DoQluKDRA0lB1HohCDSdIikrmNQhFFUCyzIoGivEIo8iyeHruYYDiAtAcUI+8P6vV9+iEJyyNHdCaJjiLjtPUEEe4qDuIHkfJCFRu1yJ2sh/ED18l6MeeR8l4hcV+wnRYMa7YLw8Sd+Jg/qk+QQhclJxNFJkH42fvE91gl6byTuhCnlNtjVFJDAajKhCNMBoMikKa8QhYSLW01Y2kUIRIzLmUlP0aEI0Az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296" y="1935102"/>
            <a:ext cx="4457700" cy="4114799"/>
          </a:xfr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544" y="1854513"/>
            <a:ext cx="428625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759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26478"/>
          </a:xfrm>
        </p:spPr>
        <p:txBody>
          <a:bodyPr>
            <a:normAutofit/>
          </a:bodyPr>
          <a:lstStyle/>
          <a:p>
            <a:r>
              <a:rPr lang="ru-RU" dirty="0"/>
              <a:t>Кусать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49969" y="0"/>
            <a:ext cx="4933950" cy="36957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083" y="613636"/>
            <a:ext cx="4950619" cy="32944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6291" y="3396762"/>
            <a:ext cx="348615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4430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3767"/>
          </a:xfrm>
        </p:spPr>
        <p:txBody>
          <a:bodyPr>
            <a:normAutofit fontScale="90000"/>
          </a:bodyPr>
          <a:lstStyle/>
          <a:p>
            <a:r>
              <a:rPr lang="ru-RU" dirty="0"/>
              <a:t>давать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0724" y="1403594"/>
            <a:ext cx="45720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8043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03384"/>
          </a:xfrm>
        </p:spPr>
        <p:txBody>
          <a:bodyPr/>
          <a:lstStyle/>
          <a:p>
            <a:r>
              <a:rPr lang="ru-RU" dirty="0"/>
              <a:t>жечь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8225" y="1288012"/>
            <a:ext cx="4572000" cy="3429000"/>
          </a:xfrm>
          <a:prstGeom prst="rect">
            <a:avLst/>
          </a:prstGeom>
        </p:spPr>
      </p:pic>
      <p:pic>
        <p:nvPicPr>
          <p:cNvPr id="3" name="Picture 2" descr="What Temperature Does Paper Burn? Explained">
            <a:extLst>
              <a:ext uri="{FF2B5EF4-FFF2-40B4-BE49-F238E27FC236}">
                <a16:creationId xmlns:a16="http://schemas.microsoft.com/office/drawing/2014/main" id="{44E71135-C868-6059-47D0-CF821203D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276" y="1161805"/>
            <a:ext cx="5486401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3274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9423"/>
            <a:ext cx="11353800" cy="631546"/>
          </a:xfrm>
        </p:spPr>
        <p:txBody>
          <a:bodyPr>
            <a:normAutofit fontScale="90000"/>
          </a:bodyPr>
          <a:lstStyle/>
          <a:p>
            <a:r>
              <a:rPr lang="ru-RU" dirty="0"/>
              <a:t>Огонь, пепел, дым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847" y="720969"/>
            <a:ext cx="4933950" cy="36956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8050" y="89423"/>
            <a:ext cx="4933950" cy="3695700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797" y="3785123"/>
            <a:ext cx="493395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0005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140676"/>
            <a:ext cx="10515600" cy="808892"/>
          </a:xfrm>
        </p:spPr>
        <p:txBody>
          <a:bodyPr>
            <a:normAutofit/>
          </a:bodyPr>
          <a:lstStyle/>
          <a:p>
            <a:r>
              <a:rPr lang="ru-RU" dirty="0"/>
              <a:t>Убивать умирать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5074" y="1243195"/>
            <a:ext cx="4286250" cy="4286250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5259" y="1681345"/>
            <a:ext cx="5372100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997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3708" y="7937"/>
            <a:ext cx="10515600" cy="800955"/>
          </a:xfrm>
        </p:spPr>
        <p:txBody>
          <a:bodyPr/>
          <a:lstStyle/>
          <a:p>
            <a:r>
              <a:rPr lang="ru-RU" dirty="0"/>
              <a:t>Змея, червяк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92" y="2458582"/>
            <a:ext cx="5029200" cy="3638550"/>
          </a:xfrm>
        </p:spPr>
      </p:pic>
      <p:sp>
        <p:nvSpPr>
          <p:cNvPr id="5" name="AutoShape 2" descr="https://encrypted-tbn3.gstatic.com/images?q=tbn:ANd9GcTYLR7lor5aUIV8Nx-_2Y92EjlzN72zbdVHukFJgYjVDEEbS-tIlQ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617" y="-602982"/>
            <a:ext cx="4286250" cy="4286250"/>
          </a:xfrm>
          <a:prstGeom prst="rect">
            <a:avLst/>
          </a:prstGeom>
        </p:spPr>
      </p:pic>
      <p:pic>
        <p:nvPicPr>
          <p:cNvPr id="3" name="Picture 2" descr="Есть ли у червяка мозг? | Вечные вопросы | Вопрос-Ответ | Аргументы и Факты">
            <a:extLst>
              <a:ext uri="{FF2B5EF4-FFF2-40B4-BE49-F238E27FC236}">
                <a16:creationId xmlns:a16="http://schemas.microsoft.com/office/drawing/2014/main" id="{36AFE9BD-8C10-EDAF-6B41-8F717EA18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267" y="3429000"/>
            <a:ext cx="4800600" cy="318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3971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353800" cy="1208210"/>
          </a:xfrm>
        </p:spPr>
        <p:txBody>
          <a:bodyPr>
            <a:normAutofit fontScale="90000"/>
          </a:bodyPr>
          <a:lstStyle/>
          <a:p>
            <a:r>
              <a:rPr lang="ru-RU" dirty="0"/>
              <a:t>Дерево, корень, кора</a:t>
            </a:r>
            <a:br>
              <a:rPr lang="ru-RU" dirty="0"/>
            </a:br>
            <a:r>
              <a:rPr lang="ru-RU" dirty="0"/>
              <a:t>лист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53715" y="103310"/>
            <a:ext cx="2876550" cy="2743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80" y="1474910"/>
            <a:ext cx="4286250" cy="42862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030" y="103310"/>
            <a:ext cx="4095750" cy="4476750"/>
          </a:xfrm>
          <a:prstGeom prst="rect">
            <a:avLst/>
          </a:prstGeom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480" y="3762331"/>
            <a:ext cx="5410200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663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8213"/>
          </a:xfrm>
        </p:spPr>
        <p:txBody>
          <a:bodyPr/>
          <a:lstStyle/>
          <a:p>
            <a:r>
              <a:rPr lang="ru-RU" dirty="0"/>
              <a:t>Семя соль  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262" y="1526199"/>
            <a:ext cx="4572000" cy="3429000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26199"/>
            <a:ext cx="5238750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2923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7537"/>
          </a:xfrm>
        </p:spPr>
        <p:txBody>
          <a:bodyPr/>
          <a:lstStyle/>
          <a:p>
            <a:r>
              <a:rPr lang="ru-RU" dirty="0"/>
              <a:t>гора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62" y="1987102"/>
            <a:ext cx="4933950" cy="36957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4331" y="1973576"/>
            <a:ext cx="5314950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2055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513" y="365126"/>
            <a:ext cx="10515600" cy="514106"/>
          </a:xfrm>
        </p:spPr>
        <p:txBody>
          <a:bodyPr>
            <a:normAutofit fontScale="90000"/>
          </a:bodyPr>
          <a:lstStyle/>
          <a:p>
            <a:r>
              <a:rPr lang="ru-RU" dirty="0"/>
              <a:t>камни, песок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19" y="2650567"/>
            <a:ext cx="4933950" cy="371475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7488" y="2650566"/>
            <a:ext cx="493395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0886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8937"/>
          </a:xfrm>
        </p:spPr>
        <p:txBody>
          <a:bodyPr>
            <a:normAutofit fontScale="90000"/>
          </a:bodyPr>
          <a:lstStyle/>
          <a:p>
            <a:r>
              <a:rPr lang="ru-RU" dirty="0"/>
              <a:t>Дорога </a:t>
            </a:r>
            <a:r>
              <a:rPr lang="ru-RU" dirty="0">
                <a:solidFill>
                  <a:schemeClr val="accent1"/>
                </a:solidFill>
              </a:rPr>
              <a:t>узкий </a:t>
            </a:r>
            <a:r>
              <a:rPr lang="ru-RU" dirty="0">
                <a:solidFill>
                  <a:srgbClr val="FF0000"/>
                </a:solidFill>
              </a:rPr>
              <a:t>широкий</a:t>
            </a:r>
          </a:p>
        </p:txBody>
      </p:sp>
      <p:sp>
        <p:nvSpPr>
          <p:cNvPr id="3" name="AutoShape 2" descr="data:image/jpeg;base64,/9j/4AAQSkZJRgABAQAAAQABAAD/2wCEAAkGBxQSEhUUExMWFhUXGBsaGBgYGRwcGhgiGh8dHxccGx0gHyggGxwlGxwYITEhJSkrLi4uHx8zODMsNygtLisBCgoKDg0OGhAQGywkICY0LC8sLCwsLCwsLSwsLCwsLywsLCw0LCwsLCwsLCwsLCwsLCwsLCwsLCwsLCwvLCwsNP/AABEIAMABAAMBIgACEQEDEQH/xAAbAAACAwEBAQAAAAAAAAAAAAAEBQIDBgEAB//EADgQAAECBQIEBAUDBAMAAwEAAAECEQADEiExBEEFIlFhEzJxgQZCkaGxwdHwFFJi8SNy4RUzkkP/xAAZAQADAQEBAAAAAAAAAAAAAAABAgMABAX/xAAsEQACAgEDAwMEAgIDAAAAAAAAAQIRAxIhMQRBURNh8CJxkaHB0YHhFDKx/9oADAMBAAIRAxEAPwALiR/qEOJnhqTYpYh6WKqwb2Fgwtd4TcO07qmFCqwi5/ybNAHmYNi5vBPxGCdKV4WQCoEOVc2OxezZziCZc9FEuWULUpgaZaqUg2vv64z1EeZoVJNUvjsi6OajUskKVKAsE1VCoqu21x9D0iPD5qvDWlMusILKNQYtvSQFAYBzjIiyRNmImIWhyOYEZKSSHe9juCOhjR6eYlLMkpqILIUGfCiU7sSLxzSlCEakr+xgaZMngIplFKFCyVA8xsakBg5uHx2iWk10ybKUJc2gAOMJLMqzkMnBDWNt4C4xPXMJ8NVKSVOkKUxUxAZLW+u/1WcEQpfIpBS7PM+dOTyBTuHz1h4PHBqeNtL3A0+5PhM2WgzAoBYCaiqqyxnmXcAvZsu0bLScTVKEsJHKaSoq5y7OXNmF2B6PaMfokqQvmUnwyVKShDUqaxJGAFA/f1hgFmakKKqBQauwySQ+1um/WB/yHBvR379/yCj6KfiCXSTdRALt1Hri9r94Uf8Azc4zJSBdybJs74JLEAOWbrGJna1a0lSAZaQWKmJrAYhzuGv2hlwzUgS6iaSSay3mBIIFW3UMPpFc3X5K3/VoyR9D1PFEyyAv5hYJvcZDiE07XqSQHJU5bLs49WEZMa9pik5DFKVKyHu7s7ja8elcWsbuQGLbuLP0LveLZOuc4NcfP5DW4/1My7PYOwJsz/8An3gPUSUy0TFrUkvgElyC7sdrXeB5Mwksra79mP7dYp4tqySkJUNipPzEbg5tSOzRx4uofqpS38Bktijhs8mYUApdZQtV8gX5lAbXcekOeHalJrCVIBmTEoSRyvTYs/yl7bl4yen1B8WYUgAkEWI6bdw4GLmNMlKZdKFipKA9SbUvcpCSPPUBc/tHodPO5Px8/wBk2GDTgTynKQ91Euzqz0elVxtBOkQoGYCCDYJcqAIL1Pa4F2MU8I1aUE1qJBdYUAQ9lv8AzGYvVrSk0JS7JpDtygUvtlxZ+8dD0Ja35v8ARjRcE1Qcy3cub4HYJ7NiHYEYnQ6seKlT0/3HLB846v8AURrtFrUzQ6TAxz1FoPsEtHWjwjsUKHI7Ho60YxyPR1o8qMYznGtUmQqXUtRmzCwCAKlMzgBi1v1vAUj4hUmWpGokqcqZOWL7czYNvcdYe6yUmZWoJFSUkIXapJDtc4uTf1jE8c08ySohZrSADk1EGqybmkEpNvTrGm6jdkJWnaA9P4ikplJS5JmVmkFQU/MEl7A2GzMI0crWKlPLCCFUpHzNsLDsArfr0geXr5klMuTLQgzFAKpAccoTaxtcjm9IGmq1Mk1z1BXi05cMATUkDreOdJVqTf8AQqNkjWpTSFm+/S/eLtNMSslafT6dR2hFI1cvmU4bJqUSWOGAYe/eCZWoYIUhwFDJuGGKu92iyabruUUj46vUeKTJTNSVhQKVBIVgcoJqGMjew6QHxudM8ULWQCQUKSDZJCQ273L3PXMIlzkrX/xEocpcvljg4bt6mNVxLQImS6yqkoAUKAD5j5S4ccwe3U+seVXptXx9jPcX6OZOnSwtCKVhPMSbElzZLOVM4F/faG+uTMEqWtU4FCH8VKkBLPuE3ceYMSd4hpNBQakzlCYsYIDBmpNLjBZruWzaBNZr0hVCkipKgVgVBK3ukKTdi97Ei8S1fXUOP4+cAdE1cbT4YpNS8AAFlJPV7Wxv7wLL1c1aiKAkn5iqmkXBqHrbbeKNRqJHIqShQmIW0wADmBYAjYkk2L+0Fr0aGlLJpCiQrek5F3BJN+1swNEY9gNntbp5qZgPiIdIYKSzAbOCXy7/AGxE9TIUkp8SYtlrsUtQSLuckkOd9oD1fCkJUtSVsUqpIV3FiDuCd/4dJrNKsJQVBLZUavN5WU1qwB+d4NNtVX4AChM1IBUSwU1Yeoubet7N2MXoly5iAlJKCh9nCvVg4L9b5tAieKpSulS3ThLCwC0jlfNrFm94KmalNCllEypSg4UHDX5k5U6rwssTb5pmtEpumElCV1BTKFr3YOBc9D+8eUhCX+cqLqDbAWY5PT2jyZgUVKWTQEAgeQiktzP33AY5gOVqEgVLDhLuE5JawAGX+0NCFrca/Az4YgMVeUAAEjNhdn/npFHE9STOKkqC0I3FgDvnsxfoIC1uvS4lpSUN5juQfKCAdg4bvAHE1NZBJDUmxpLMxL+XI6xvSdttCyfY0CNWnypQK5jk0NYHJP8AlaHfE0IAKSlBXa4LpQWFQ/JcDc2hLwWRKEpJpCq2BNjkcz9rQR/Qq8NYBKlBWGOLkF29Nobpc0lJwj+wUS1OqKnWBUUpoI35Qo1Pu7huwi1czmlowkO6kgD/ALBIe/ly8LihZUqY3KpYGCCOQG52sAcQvQ6DZNBJDM9wo8qQSNw20dryOuLGo2cjVykqnJWUkGopJG7Empzys4v2i/h04yfDJLJDFhYnNifQfiMaFnxCFG/9pGXy/r3h5qVqKASovYqJxciwJz1hXlk+1UCj6GeNgB6XFnYh7uzDfEM9PNCw+I+V67UFKx87oSe12a3XMP8AgfGVyyEllJIcvY4uQ5t6RZZ3qpoop+TdAR2KtPPSsOkuIh/UcxDenf2jpHsIjjx4QNqJ9IJL+0YIi4vqVj/kC0IQkkBKn5j/AHdum+YUcQlmfNllDVJABV1BcqZ3Y2y31axnxRqLppNxvsL3Ha36Rnhq5ktQJcuAoDbsSR8o6n9I83qcktf0e1+CLHXwpo0SDMmKHMqkFzyp/uZhcEtHOJz0ElayS9gCeVrVd92gHxytKmIubuWZwL9GD/V440yaQjzc9glg2SHO2DEMvUTktD+fgKQJr9OoGpZVTVchJUAD1HQXd+gNriNlw3VSxKqUCRTSBkFxek4L+ghLJBKJoUxFIa1yCM5ez2OIC0s0S2lrqBwonCQtRunuolN/lf8AyEdmBSjvNUzMxUvhSUlAOjlKSE3UVEu93D3cdOhzD2Xp5MtkJBkpUqqkGpKgSckhxe++et4SahU5S0TJa2JHOCHUHsSlKrkhgHHWLdUlaEFE2WpRUXclIqLXs5sAoGxYPHmyxydNy/8AfzXAQziUlSkqQmWFKQtKkEkXexa/OwcbeaEnE+GGUfEX4anQcFaSW3677g4jQHRmhNLiggs5Y+7ZvZO1olI4ImasTJilzchImJTSHPMAkNTcG/2iayaFzt+wNHztOqUUiUpKCEkFLAOli5YkVEKL/SHvw/rkJcTBSSnmBVkPgdCR1PSDOKfCS5MwFMw0XIKgQUu1mf0DveBeM8GUgihJINPOxI9wxG3WOmWSE/pF37hWj4ZIKSpBXSsWct6JINqXb7Zh5JRVLHhIApNnDKRdyU53/TpAWllInpLhlq8oepiPmA2bHe0FcKJAK7EAWDm7vlwwy1u8efklLmwpCbjEoIXMKpYZnLJJ9C+1kvVv94A13EHS8kiWbBSD5zUQH6i5D42MPtVp/wDjl+FyTCVFKamSCWLZumx679YUK1JTKWqaUhKyUlIJ6pLpsXZNgXEduOdpe3v/AAI+Tmr1hUVrSWXeqkAp5fLcsQwq2y8X6uSohMyWkArU5vueUilv3hZ/VlCqZZQEBT0pPMqnYC5SSCbDLxDVIEwoQ5qdKaf7HIFSabD0t77VUeDJgusnUBlEqIA+bLBhm/3Md4dq60hNrnBs53u+TaJavgmrJV/xqUASHSygR2v2gTQyChRq5aWcHY3tc5zFHpktgM1nwxMUVggGgXLhiMsT1wq8aHiPFOcooRWu4SnJZw19mjMaeTNUCEVF2ciwJD2N8uTf1tDbhMpACUXFJJJdilQYcvS49rRyOWiVp15CgdPEfGUhCUoIPmN1BgGBAsW6iF60vMQlgzlTZbLMc/MC/YxfxIy5BDEXdwm7Oz8u1hubPvFPB5ZUkKqA8RdFwSoBIZBb5rklu0d+DS4fT+x0guRLUS/MylKFWHZio5YpLjtYRrJb+FSkFgpmKrqqsSprJZ1bHeM3ptTWhNqQFF01CnnUTkhzZh7nOI9O1pZMoUulyxDAkA5+38MVuON2hXuEzp81ajUxpAFmYWYP1YfrBWm1pelEsVYUzklnx7lrQnlPLfrYklQBc9csbYF/pGv+FpQkmpRJBuGDAdgC9tonFOU99v6AbHg8haZIwFZLiI6ziXhTEhYuQSGwzgMCfmfaLpesSUAkUpYG9gOkKON6+WAJiVhZZqez3vsdnjtnUY80UvbYfS9WlZZJFx9P3gXixZASQpVTi1zjPTtGa4BxseGTLXUXwovSkPbZ7ekWzPicqelDFT8wuXBYMMbdcxJZ4qGqX6NqtHuOyVS5DqKAwIKVJBUp8EEHl6AfeMrw/i6J9QmLAouygSVj0wPmaL9VxoKlEmcXSGpZgoqOTfD/AEv757WSqjKX4hFSViYlRLpILO5+b/Gwt9IZVe62XixbNFxRIMyyigIaoJ5iCAHIu1852EQTXWmwHhGkEsAyS6sDqGyWw0Uy5viLl0khLKud2ABLt1i5KBLTSWQt7sagCoLNV+pJ+2Y4JZGpMYccO494a11hq2A5GSNiXfGBsMxTrQBLQmWkhYLrseakMbZFT97bWhGpCFACcefJKnDPZ7O7kEs+8VHTrRSUXCAAHciotykWcENFl1E6cb/P9jUL5fNNQpJBSeWmgk813AvezFhtvsdrlTEqSSTMQt2dB5VDLuFMW9HhJqOI6XxAVy5iVpCiA5WksAW8oq69mhnK+IEFlIUEUoAW7ioqyFIbYAN/2MRnHJa2291X2F4PCZqQkAITmnl5nbZQB7/mC0cTKU0qBGyloSogMwPZr5doUavUL1NAVMUmgqagXLkOVHe9rw2Q0tSKQoLJYilFJcgiq2S2bZOYhkjHvz7IF2Mla2WpPiJm+JQA6ak2BZ3AF3uetoS+EnxZiCUiu9iSQCLctjl8GxzmG3F+FCZJIQyCT/aAmzvcd3Pt6xm9BxBLqlhYUXYIUpwbWpV8pd7jYiExJODaCy+dpbhMg0skOSCCXwexDAN6x6TplqQtY/8AvS6CAQGUS6CXcKBu/aIhQ5VFVBSk2KuYG+D8ww57DO3dfUgsJ5dnKVpDnoxq6v6PBp+QCmckSJ8sOEKU5V4iiAghiwZmc3ADxP4ikzEhBWhJBmAihQIYu7nd60bNguId6GdMQAJiK0hhUoFVLWOb2cdcwLN4gogiWFpCUh5eVp2BLPcX2vFlldp0LRl+GzZyjOlIl+f/AOxIIqFNWHYWO30aIaTUiSpKpaipwElKlXBfmuAAR/7GlHFZchUwhBlqAckIYFRFrFnDgbjNjmLpkmXqEInPRNQSKgkGoAb2cpDH3izzeY7AZLhXEealUrmsFFmYkqYG1ndTPAvxLwZSVomoSVuEguXIAsKr3d2fZu8MVSkCYZiSzjIFjSGUCXbDBgYKlSVTJU0KFINrqd7HNvLfpHKsmmWpf5MZrh+rUVeICokeYJDk9w4sLBvTaHWg0xCCsKQCSKqyUjzej3gTgMlKHUgqNmKgDYDYMXVBM0iYL0LSS4Dkku13YdsjfMPKSc+NjIz+q1KySsMXqpuVAW5QLg8oviD9IAlKZZUQlADAepJfocP+YB1RWlqULJd2sWINnVjJi2Tqr3VYkOKcE4a7MY9HavpLRQZL1qtMg+HYsxVZ2d3JyL9Io0K0qC1XBIavdT/L/gCAb39N4nPNSSGrAy9hjr+7xcdKlYKCSyss4JCc23s8J6skLKI54TOQUJAlikCtKVqty9DsVAepjQfDU/x5ikJIcAFX+ILuH7vjqO0I9FJEsEpSamyeYXxYnaBUL/p1FYmKDuasFsEe4s+ziDHqU2n4Eo1Px9xmXKEmQhJUVPzB3Axtl2PoBGZkzZaiQXa+5LPse37QqTISZviLnLJWLggG+c5FtoYy0JSpSgskqBFsFnI936wvU5tfAe5RInIkVlExKZSgQpA+VQ+YHPW0d4fxEEEc3hO6S3mDgFw79O0EzdIhaFSVJNISDULtY4Letr/aM3xDUTZa/CZNIISCRfekdTbaOZfXsEfTXmpJQGsFVEvclQJSTvZtibRn1SVBSVEVS1DfA2Yf6EMJKiVAKAISHfLWH1teCtTp+S6SEkqctapKlWUMEnr6Q6bXJqIy5iSEEVKIcikWJawL3uRaHipyQuWpRV1saSHdg5N7A2tiMjNQqXLpKSA5KS3m2He4DP652faeT4iU7pmEGzkONvMBl2vtEskNwl3GqQK5ZrQARMD0sNySmzD9dnjspQCCKgkNSg4T/wBnuKgAbW3gvSpTJqVKTUQ9Qbmc7AOxGLvCHVzVCYtE5TMxNTksXOdrt1ci5hcbtafn4CJEp8WYCtgskiogkpV8hAcWHruIkJEwmYUmqpTKpsXYAFz5QwAhmTiYokqSLA85HQhxiz5g/h+jUupYSFgrthjYPa0dGTI1YZITIlqQa0JmJSsm5wALbbWNyNhDqbo1qFUtYExN2CSokk3GQaSknOLRKaVSyWsFG6HySblhhgQ+33htK0BYAmnG/h9fKRel6c3jjnN3YiR88+K/iae6tMuSiWAbM7lOwI6H0B9Iy0qeoKKmtkgWtGy+MB/UzilSZlctwkOkqYqUzFhUktaFHEOAsBMTWlJAJdKiEhmVkXvgevaPTwTxxglVWG0Mvh7Rr1YBKsfMMhwRVSfMAQ2Rk3hno9PN1EuYbukMUKQHdNg12LP+YW6SclCKZSllSRgkJAJbYDIb/Ucl8enIVkk0ilIsCCL1MXKtsRz5Iyk24/4FbH8pKpCCiaJhCy3LcpHUOdu1oUcS42UqWiYutLuiYlTvlmzYgmz2gvSccWqUElQlruSpRBKVZBAGQwIvd4x3G5M3TzChZFRvUmwUDhhZoGDFqm1KrCtyHFuJGaXUSWDAHZsfkxXI4mpICULIABHo/mt0tA2j0ZmKAdupMbSZoETEy0rANiUKSyUqUzUqAS4wPpvHbkcMdRo0qQJ8JzZk6dzzOUlzXhbWYA2dvp3jazpKFilcwpKGaklONv4/vGR1k2XLSUBCw1IImh8VbdWv7RPg89QWwAUpCDa92Z+wjz80HJ6lsJZpZuhWhSaFpCLAqYk2ZnvcMRe36RycVBIPihw5JUAxdqCQTYC+C8S4hrqXR4axMUW/43NlFwSRak+x3GLx1AlFPhpIUscsxCyXGGt7bRKF9w7CYcTcqCpaQBinyHDlsdcRXLWHGWJJAP8APzDA6mUHTMSgl3YbFmL4I/WB0UFQIJGXBPRm6Nk2jsjNeCkXQVJAOwbYdO5izSyKwspmU3sc4yxH0aPLpykMW75+YH0zHjZ1UqdLOoDlAPqz4hJP3C2XSdWQShIBA72PvkxzUJUkkgkEg2DEJJvVi9hAqJyg1KbFhVgbuckbC8WS5KlTClanG4dhf7uz5hUqZMo4tpQsIKSrxALDZQF1MNi34GYC4fOZKkqEyt2yGPRmfrGmmrCU0oAwLsWFOYVaycqpRKRYsBsps/a+0aORtU0NpCNCVEFai1uUXy9yb2a1u8K/idaTdLOG8QbEPZXtfvkWeDpE6lgKnIunNR77HJt6RF0zAlSkikiwN3vk4tbvGSqV0FoG4GSoTE3Cweb5aCewuQOts7QbKmikoKwQlRe+6rP3wd7tAWu1fhAKpZKwAoj/ACe6jk5tsXIOAylC1Vmkkodz1yWN8E57+wZpQck2DhD/APoSr5lEgmlQbB8gPs2/WJ6OeZZCKUJIY4Pap8uHION4jodZStgohNI5QoqpIJqdrHaLZ8ibMUFhWCaqej3JGTYk46xFPepGLNXPUhKiTzLLJLNc5KT9ornTpwWiYySkOlT2KnIeq/ynGWfvDdWjlrpSyypKqiQxpO728uIr1WkaWVKVWCwVuU+wB7XHfMbHOPdbjIyekRUQHLOzgjY4bPe4h2NKWpTMIF7EXJ7MSwZngjWSfKJkm9ZAUh0g0i9Tk3wWtd+kRVPIQClyyi4Uu4JNiDnrtgxVu1Y9F6DQCSlYQWvQ5GXBKTiwuRd+0elcbXSqhRLlITUoJO9m38rvl4HTxEc9ZuQMhxvnvjvHZciXqkFNCkhZuBTzXyeRlMb7W7xxySf/AGItjOd8Py5yFeKn/kNRCgqlaVXwQMvvf33wem+ANStdOpXQkAc7mZU1ikJcAEMOgg3WamiamXI1HLyjw0+apLunogqAw25aCOH8cC5hlGcErTYKWeYZt3Nxv1Fotj9bFF6Hffh7BsElfCCpdIRqudlFdSHDDdLlyMKIOwF7wl1K06LUtMUJiUqcLQADgFKlS3NLu+TYe0C6/wCK54nTPDmJpqNJMsBmxY4IxfpCfXa5WpmhakJrLA0hgdg/fZz7x6OLDle+Vqvn2DpsL0OtomeIQJiaiqnyg3JbFn+0VcU4qdQUEpZSQRVZ1Xs7AYFvrDHjMhKEppSag/iEm4dqQB0F794z4sf5/Gi+NRl9VAjT3DtKgLUApYSl+Y9O8bPh8iWJFz4kq4SU3VKOUqZ8OL3F4wMtw9yOveHfC56pAC0qBctQrylwz9C3pE8+O1swSRtp/HpC0CXNUhRYstBBYgMlyQ+enSAK0odSkOhmC7hJJN7jyEggsf0hb8UyRMSNTJSBUkCagYTSBzDan6xyZM05aVPQtCgPOliQwALptixfv9eRYVVq/cWh0r4gCJialhaCGLAgocWqIcFgSxs7KtAWt4qStCvDQqXdAcgmztcioO9g5ZmeECuHqkqKkspD8pJTdnyAotjeKRxFTFAYg0i1np8r77qHuYrHp4dg1ZqZ69KQT4cwKuagotfDv0P8MFaPToqFM1ShSq7BGACHyxcnrCHTzl2BUbh84HpuIvTNUCNyXxYbdNo2jwx0vBqtNp0pYlZV/k17de0GapH9QoMkpYeaph2tv+l4zvDZyVKFSXF3P62ybxpZIsQHHKQDn3Nx0b3McuWLW/czMhM1fhkhklDhiDZ73BGwEPkLZDgkEZ/RgO/eKJvCOdUyYqoBt7l/mV6dGi/XzSmXcggsXfYMfxDalJpIWrI6yd1+ZxY9cnff6QMskpIDGk4PzYAAHofvFyp6XFy3Qj0tAk2dSoqaqzkOHDlrddn9ukUrayjLwUpKiclNXu+42y8XCSCU0mklypn6MXtgk7wHqZrGhCgKnDdHdwR0u8FaJKVpWWcqIawZiRSCOxq+sCa2sDFPEtIsISUrdDNclhgGoO3vAWjTSDUQkjAS3XAOS36w416inkpUxFk3bexcdx9IRawK8EKUlQa4IFubyh9n5hf/AE63VCtDyRxZaEIKBcOAb2JbAO9wxHSDPCUAtJmOQPMt+rm2Q5t9YDlqoSiaCOZDlTWN7Bh/iVfQdIlxZYK10UlVKkqezgXsWYqy4zi8RWO3wBIM0eqWpPhiYAUKAqLgkHdsJwN+sH6rVBAQiagqJLJFY91OA72z3jK6hJM1EuU5c2H3Bt0uLdYaJTM8IFSSUlbBXmANvcEu2+0CWKnyEKkClZpWoJLMGs17G9xboN/WKZoJBIlpDB3sqxuM2BdsZv0gqVMqDEc2B9AzWtvFs1BNSbMCHBcVM4GOzW9IzfgOtUJNUF8qqAHyDy93LhiXDkRXP+IpspAEtcoEqpcS3Zg1zVse+8E8WkPXVSukAoqcgMMhi4De0ZLVcXRIVM8KQlE1xUFmurAcgvd7s8Ux4oz7WzV4H3C/jPwylUybLUXAsLAZd2qAqZxcEE9IxfxNxETppCC8sElI8NCWfIFLunuTtAGv1CpqytSQFF6mDAn026RRRHfi6aGOWpcjJUREWSlkEEEgguCCxB2IOxixEgs9JL4tlstDiV8M6k28IjubP6e0WlOK5Zm0Aq1sxRJUoktc2GzfiJf05IBpIezm3a/To8Ho+G54ISUi+Lj/AHDCRwvV2AIIA3ZRAJc523iDyQXDQlrsAafhyVcvicxwTZLXfcnZoE4lolyFBM1i4BHQg7jDxpuGfDkxLqLJL2y4bNgNxZjD/X8H8flC1BLBKUsVBIwWuLn3yYk86Uudgatz5sjUGUCEKJCkgLBDC92yQpsg2hgrjShJQknzJNyHBpUQEkBizBsxp5nwbKpbmfB2Bw/t9fvEj8KyFpSyiaRSAGa7n9Yz6jE+TOUTAINRJAbJt9/aCdJKB3uTljbr+Y2K/hjTywSVqS1si77RxPANNSQJiw+7pJ27BhBfUwfk2tMR6fSGxCSarg2BLfaOpSVLTc4w2GZrPDpfDNNdKCs0sK6rX9B+0U6uWkKlJkhRS5ckHcWL9NoWOVNhjJBnCk5/hP8AA8aKRNFISUur+0db3HTH+oV6aWlKWcks1tn/ACHitKLUqqTjy3Hr1jmyVN7AlND6ZNCCTdjy0/8AbP6XhJq0kOm5sC3QAg2Jwm2drRXKkLfl1CSOi/xmHPHOHrVKCzTTklJcn8RsWOraNBNp0Ipkw1Md7GmzXtZ8xDUodv7QGYdAl/Y/tFWp1SSky0IpqFIy5dor1CVJHKgOTcAndmxvb8xZT23N6i7l2m1IA5SSHs6mZtmZji3/AJBOhUBJWHDhRuclvKB9AW7CFTkUjw3AzcZ22fEH8GIpImWKmYjJDbn+bwjqgKVlk7V1JJWGJSaXuqxIDkb5f3iekklMsqcpslJUr5rKcdvqdoD0uqWWIKlLPmcsRbAP1H6Qy0K0mUt36XfChYs7b/mJSWnhBBpgMuUqWQyDSiWR1IIKSPlOSCc3HRyVsZfihklaNi9/DU4S7fX0gmYhExJlOWJpCgGyAW3sksYW6GSV6aSkrUShS5a0WIBSFuzi7MPaKxuaG5DNVw1E0LMutM1DqJLskEm7B/7ekKtDxZc2YEBWMpB5csDVgZy1vw54MoOqYksmhCSFO1wSzP1PeFutIRMQuWAAppRSCBT/AGEcuCXTjpBhDdxlv49jA44lMd1JYCz9gz/do8rjyqqEguo7Xd7fT0jTzNEkhQPmts2c4NsQBq/h9CmZVKRgEWN72HSJJwfKI0BzJpmfJy8p6AenV7wy0zKUakoezkgM5uIL0mlSGD4D4s/U/aLzKpPIq5x/N8j0gWjJspRoNLX/AMmlllO1n+0N9Dwbh0yydPJBbBSARAUyQc1Cxs2IGCb+vtDxzzjtyUjlcTWngUghhLAH+JI/EDn4U0rhXhlxg1K/Uwq0PEFJelTf9se0ONHx0FgsMeuRFcefHLZ7F1khLkhM+GZe1Q9x+ximd8NqPlmJB7pcfZo0KVgxKL+lB9hnji+xkZvwzMsfEBbLWf7frC/U8IKXKppHYLS35jeLlg5APqHisyOhH/4H7wvoQFeGJ8p1MuSlJTVMIOSFK/PeISBItRLKiLM+Q2Mx9WVpX3I9GH6Qt1fw5LmP4nN6i/1DRngXkm8Hg+bK4tLSaRID9Cv8n+ZjkvVJKSPAAe+QffEbdXwNI+V0+gB/MC6v4PNISKFgdTR77h/pE5Ya4QvpSMwdYlI5WDbghvx7Quma9RBILPupV7dABDnVcGoJqlEAByuxHpYk/aF50kvYC72a59U5ESpR5RJxa5Fa5oDYb/uzfVMMJfh2UFAKY2qV9HIYx5fBxUGALmwwP3eGej4Ckqbwg4zyqI/8h0oydIaMGzmgnT0M0oBO6lBKmHZ0jboYfoKjKUVBASc0oHuXqYesS0mkoICU2Gyf1uAIW/EstahSrlD97+3+46VDQjoS0oQambp0KqQsP1PMfQNYPAE3jChZNh9D/MQzm8EYOCA3sYBlyU1ZS3RiQ/7xzaotnLJ2xbKUuYbFgL/+/wDsH6NM2xwCAA3SLZMhANjg3JBFure1hEZnEALpJZm7dhAlvwhGgkLnn5gH+scmpWtNiOj3Z/4RFOkmCYCVEgjpfb9WiXihKeVKinZ93doVwMGaVS6C6sEEANcnL/TEXyJaSyqgjnKmf5iCCfpC2Rrlm5SB02f39IKXpFKQSL0u1rkN+QPzE3cXyFSY4lhMpLJLpJO/YJDj0A+kU67SoVLKXeoUgpYEGksRi4UBd/aE+nlzVFkhnNqiz9/TrFun001N10lzcP1yB12g3Jb2OpsdKnEAuAXp2vu1+huT6QYZb0joMH9IkqcNwz4HT9uscGrS1KTbcHO9uvT6RBKmwFSjSOYXaz/Y98xcFZZgW+rv97GBtYpbZoAcFLWw4c26YiEsvkHox7k2bfa8B7AOkqYb++f42IKkTWCgvLWJszZv6xCWpIZj0sWyNx2Nv/XgWbNbzEEgXs75b8GGTaMME8qAdjcbdWMQGpqAfuxHv+f0gGSTMHmdux9rR1SFIIcEhW4Nw+7tjvB5MmPNBrZsrIdL3D46tGj0esTMDpP7xk5U5LDlflYbPjtmL9K6FhYUCD0O3fLxfDllF1yjpxya+xrwqOmZ7wql6lZ2DdQf9ReZimtf6iPQOgJVqP8AFR9o7X7esAEq6n0cxHw1bJQOliYahbL53EEp3B9G/eIf1jsyX9v3MCrkTx84I6BwI94c82aX9SYakC2EHVqBahvcfoYr1CSS/hpPqB+WiUjQrZlEP2J/WK18BCi9agewAjVE24BNmlKuSWH7zB+KYKTxNSUh6AroCx+7QbJ0ITZqh1UXJicrQoH/APMD2EI4x7IysBPHJjeVIBwST+gYwk4hxCap6U33pSWPucfQxrV6VN/2gWbo09PtCuO2w3J8712jnLJqVc7C9tw5/wDIhL4UAkhTsWvUe7sfVo2mq0gvyqHUBvfYO8J9XMAylVs2x3jhyqUTmnjrcSK4PLCiog5cudr/AFjg4LKUAzh7gdP4INGoNLoFTnbbq56wq1s7VK5gUpAxdjCLU+5FoMHDUu1VgCGfpbPv+IJTpgGovsx+vv6d4y+mrJdU9PdIwexO0Fq1p8stKiH68v1w/wC0CcJfcA51eqQhPMAk9wzbP64hZquMo5WIN7qT+o+sD6yWJz5UokMbkknYekSRp1y0gU1Bm5sh8DfED04rfuAap1rJueudv32iMrVKUQxtcHAuMt0YEwr8MgsVg9evt2sPWIo1aUkki6dk7/x/tA07gNMZaqHAcNYFmL5LZG13jg4cQup2ZrW+ubWivUcQqBVltxsXYezmPK1KwFAsClion8H269Y1Ie0GaiYKAgp6EvuT3Pm6wl13Ewi7PUcfx/48S4kgqcO5Zkn1y/bEKtRp0ihgbeYlmLMKhkgXh1BSByNNPrFFwoXD2fP6C7wzVKqBsXG+exvkQg0ctYCZhJBv1DscpHt940ipdaQFku/0fGP5btCuCoyRTJJUa0DnSXT1D3U3bFoIXMZKiQaxYDr0/gihcpiEJNti1y4GW2hjK0oUBUogHIybYd9i8ZLVsNFXsB6aapmEtyMj17fSGlbEFSGLFr4+kB6eWlAs6U4SHsOx+sTXrQLEAu+4fvtGSSLRVcse8N1JIYi4bfr17QxRGb4ZqA7pBD7F2HS7MN4cJ1KRm38/OY9DA24bnQnsM6YgkwGnWDGfr+0WVv8AL+RFaNZbNURhJP0H5iDqIvy+7xDm2T+Y5QrcpHt/7BMWBXUq9n/aAdRryCwIH/eoGJTuGVnmWoj/AB5YtTwVLMSoj1gqhdyg8UpHMz9lhvvePK4zKa8xj2u32gxOiQhhQ47sYtUg4SlLerfamDaNuLE8Yk4Cyr2MVK4tLBdSWH/a/wBGhsrQpPmY+w+1op/+GQ4IKh7j9o1xBTAEz0zPJUxz/wAYb3MB8S0SVi8qZM+jdu/tGpEoDERphXTDTMCvhGoILAJBaxTUbejAQt1MpSXE1AKf7iB7kkHbO0fTlywYF1eiQtLFIPriIyxRfGwrxpo+eq4WhRcS0lLBnD2zt+e0eToSHAIAORf69SR+saKf8MKTeUsgD5f2OW7QinyZoUypZSHNyXb+PiOWeOa90ReJo9LkAE0upyGNJtuHPR2DxLUISLqOxz837Bwd4mnTJDE7gi5uMMGxh+9xA2ony0quE1Ypclycbhjv6xDSnsI0ilHD5Ky4TsbE2uM+sLUcGZYBIdJsHd/UNjp6w3UkBI6bFnzZidhYF/WK0qpNTkhJxkOH3G5/mIMXJChGknKBcgAJAulmLP039YlNCucv5mOPe/Q3f3iGmSUtdntn17bBoIkTVB2boGwRf9gfpC8bB01yBTkuWXUBa25fI7Y/jR6ZIDsBva42LM+17/y8Jk8qSDbzPfoxdhFP9QVEpIdyXG7jEBWhWwmcqoAhg3lGSWNz6mHGjSabMDcW2s+f26Rn9IuomoOdgCGEaPTBKQSssWsXy/fYQ0XbsMXuKlSFEklRfdw+cXfYfpFunnu4a7sSr6X+r9oZTJqAdr+xds9Ax9cxxSUYLFweVmAvgfi8UjVFFGPkqlyQoUqCS93IfH6R2Rw0pPnC0hg1AwrDlz0O2ximTw85C6kG9KQ13ud+0HSVKAYAkgXOAWdi2GF2cwsd9mPBXyFaWcioJs5xaHUoBurCEkjUJCwHclwPbu+e14coxa35jtwcM6FwFoi0iKkq6dokCYuE4pIOfvHQIkI5GMdBaJJmMY5HoxiwneOfzrEUHaJ0xgHHjzx0iOQTHnjhjtMeaMYg0RaJkR4wAEAiB9ZpUrspMEkREo9owTGcZ+FVAgyEuD5gTf2SbE9zCHUaSXIClTU0VEPURkYYO4z+Y+oFHWBdZpBMFJT7sC0SliTElBSMDJpYlwQ4pIOR67Xa4v8AiAdRNKgTVQzJUDcZ2Aa+cvv1eNRxT4WMzmSs48vps3WMbqtL/TkhZCixDAOB2U4d+/pHP6Eo8bkZYmuBtxCcVEFIsX7JBF7WwbQGAblwCpktlj07PtDBctQQcYsna2PwYFCwEBbMrti2VP0wPeOXT3Jyd7kQ4QAkXtVewcHfewH3gVchOHIchwcEF8nf07mC5Knubfx2G33iudMNJZg5LgAhgwY9wSVX7QyYhTJyLsmxcG57kjr3jR6FSSl/DLGzvdLbPv8A7jOonuAflexpZ+l3du8POHTlBILKS/YXGLDpfJMFUFFWoCZQuohrUgPfAazvnIisTEuhy6t3s+z+oF2ctBU6XUSQGT8qgcnYNsN/9QvVpVJm1rUFIJeyfWoEE4gVXBmvA04dqlGsUlg1Kk4Vc9RcN07xanVqDkKI6Bs9N8xbw/TOLJtaxwwwA+Xu5gjwE4dKTa4s3fH3h1FtHTGDrkr008liwJd+wdgTh/4IfSXe7Xx/LQm0gQFEk1N2IPc4MNpKhZg3pHX0/BaN1uGS14i0KihB+n8+sWAx0BLqu+0ciKMPn3iYMYB4COtHEmOkxjHRHRERHhAMWCOR4KiQ9YxiMcMdPrHFQTHDHGjz9oiQeoHpGASiKhHFSz1MRMsbxjHlW9IqWsAZ9hcxOgbJHtHGPVhGMDHUWc8uLK/1CfiUnTE80pyX8wpue5hzSkEvdt4Ta2VKuSpKSTgj9IZCs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data:image/jpeg;base64,/9j/4AAQSkZJRgABAQAAAQABAAD/2wCEAAkGBxQSEhUUExMWFhUXGBsaGBgYGRwcGhgiGh8dHxccGx0gHyggGxwlGxwYITEhJSkrLi4uHx8zODMsNygtLisBCgoKDg0OGhAQGywkICY0LC8sLCwsLCwsLSwsLCwsLywsLCw0LCwsLCwsLCwsLCwsLCwsLCwsLCwsLCwvLCwsNP/AABEIAMABAAMBIgACEQEDEQH/xAAbAAACAwEBAQAAAAAAAAAAAAAEBQIDBgEAB//EADgQAAECBQIEBAUDBAMAAwEAAAECEQADEiExBEEFIlFhEzJxgQZCkaGxwdHwFFJi8SNy4RUzkkP/xAAZAQADAQEBAAAAAAAAAAAAAAABAgMABAX/xAAsEQACAgEDAwMEAgIDAAAAAAAAAQIRAxIhMQRBURNh8CJxkaHB0YHhFDKx/9oADAMBAAIRAxEAPwALiR/qEOJnhqTYpYh6WKqwb2Fgwtd4TcO07qmFCqwi5/ybNAHmYNi5vBPxGCdKV4WQCoEOVc2OxezZziCZc9FEuWULUpgaZaqUg2vv64z1EeZoVJNUvjsi6OajUskKVKAsE1VCoqu21x9D0iPD5qvDWlMusILKNQYtvSQFAYBzjIiyRNmImIWhyOYEZKSSHe9juCOhjR6eYlLMkpqILIUGfCiU7sSLxzSlCEakr+xgaZMngIplFKFCyVA8xsakBg5uHx2iWk10ybKUJc2gAOMJLMqzkMnBDWNt4C4xPXMJ8NVKSVOkKUxUxAZLW+u/1WcEQpfIpBS7PM+dOTyBTuHz1h4PHBqeNtL3A0+5PhM2WgzAoBYCaiqqyxnmXcAvZsu0bLScTVKEsJHKaSoq5y7OXNmF2B6PaMfokqQvmUnwyVKShDUqaxJGAFA/f1hgFmakKKqBQauwySQ+1um/WB/yHBvR379/yCj6KfiCXSTdRALt1Hri9r94Uf8Azc4zJSBdybJs74JLEAOWbrGJna1a0lSAZaQWKmJrAYhzuGv2hlwzUgS6iaSSay3mBIIFW3UMPpFc3X5K3/VoyR9D1PFEyyAv5hYJvcZDiE07XqSQHJU5bLs49WEZMa9pik5DFKVKyHu7s7ja8elcWsbuQGLbuLP0LveLZOuc4NcfP5DW4/1My7PYOwJsz/8An3gPUSUy0TFrUkvgElyC7sdrXeB5Mwksra79mP7dYp4tqySkJUNipPzEbg5tSOzRx4uofqpS38Bktijhs8mYUApdZQtV8gX5lAbXcekOeHalJrCVIBmTEoSRyvTYs/yl7bl4yen1B8WYUgAkEWI6bdw4GLmNMlKZdKFipKA9SbUvcpCSPPUBc/tHodPO5Px8/wBk2GDTgTynKQ91Euzqz0elVxtBOkQoGYCCDYJcqAIL1Pa4F2MU8I1aUE1qJBdYUAQ9lv8AzGYvVrSk0JS7JpDtygUvtlxZ+8dD0Ja35v8ARjRcE1Qcy3cub4HYJ7NiHYEYnQ6seKlT0/3HLB846v8AURrtFrUzQ6TAxz1FoPsEtHWjwjsUKHI7Ho60YxyPR1o8qMYznGtUmQqXUtRmzCwCAKlMzgBi1v1vAUj4hUmWpGokqcqZOWL7czYNvcdYe6yUmZWoJFSUkIXapJDtc4uTf1jE8c08ySohZrSADk1EGqybmkEpNvTrGm6jdkJWnaA9P4ikplJS5JmVmkFQU/MEl7A2GzMI0crWKlPLCCFUpHzNsLDsArfr0geXr5klMuTLQgzFAKpAccoTaxtcjm9IGmq1Mk1z1BXi05cMATUkDreOdJVqTf8AQqNkjWpTSFm+/S/eLtNMSslafT6dR2hFI1cvmU4bJqUSWOGAYe/eCZWoYIUhwFDJuGGKu92iyabruUUj46vUeKTJTNSVhQKVBIVgcoJqGMjew6QHxudM8ULWQCQUKSDZJCQ273L3PXMIlzkrX/xEocpcvljg4bt6mNVxLQImS6yqkoAUKAD5j5S4ccwe3U+seVXptXx9jPcX6OZOnSwtCKVhPMSbElzZLOVM4F/faG+uTMEqWtU4FCH8VKkBLPuE3ceYMSd4hpNBQakzlCYsYIDBmpNLjBZruWzaBNZr0hVCkipKgVgVBK3ukKTdi97Ei8S1fXUOP4+cAdE1cbT4YpNS8AAFlJPV7Wxv7wLL1c1aiKAkn5iqmkXBqHrbbeKNRqJHIqShQmIW0wADmBYAjYkk2L+0Fr0aGlLJpCiQrek5F3BJN+1swNEY9gNntbp5qZgPiIdIYKSzAbOCXy7/AGxE9TIUkp8SYtlrsUtQSLuckkOd9oD1fCkJUtSVsUqpIV3FiDuCd/4dJrNKsJQVBLZUavN5WU1qwB+d4NNtVX4AChM1IBUSwU1Yeoubet7N2MXoly5iAlJKCh9nCvVg4L9b5tAieKpSulS3ThLCwC0jlfNrFm94KmalNCllEypSg4UHDX5k5U6rwssTb5pmtEpumElCV1BTKFr3YOBc9D+8eUhCX+cqLqDbAWY5PT2jyZgUVKWTQEAgeQiktzP33AY5gOVqEgVLDhLuE5JawAGX+0NCFrca/Az4YgMVeUAAEjNhdn/npFHE9STOKkqC0I3FgDvnsxfoIC1uvS4lpSUN5juQfKCAdg4bvAHE1NZBJDUmxpLMxL+XI6xvSdttCyfY0CNWnypQK5jk0NYHJP8AlaHfE0IAKSlBXa4LpQWFQ/JcDc2hLwWRKEpJpCq2BNjkcz9rQR/Qq8NYBKlBWGOLkF29Nobpc0lJwj+wUS1OqKnWBUUpoI35Qo1Pu7huwi1czmlowkO6kgD/ALBIe/ly8LihZUqY3KpYGCCOQG52sAcQvQ6DZNBJDM9wo8qQSNw20dryOuLGo2cjVykqnJWUkGopJG7Empzys4v2i/h04yfDJLJDFhYnNifQfiMaFnxCFG/9pGXy/r3h5qVqKASovYqJxciwJz1hXlk+1UCj6GeNgB6XFnYh7uzDfEM9PNCw+I+V67UFKx87oSe12a3XMP8AgfGVyyEllJIcvY4uQ5t6RZZ3qpoop+TdAR2KtPPSsOkuIh/UcxDenf2jpHsIjjx4QNqJ9IJL+0YIi4vqVj/kC0IQkkBKn5j/AHdum+YUcQlmfNllDVJABV1BcqZ3Y2y31axnxRqLppNxvsL3Ha36Rnhq5ktQJcuAoDbsSR8o6n9I83qcktf0e1+CLHXwpo0SDMmKHMqkFzyp/uZhcEtHOJz0ElayS9gCeVrVd92gHxytKmIubuWZwL9GD/V440yaQjzc9glg2SHO2DEMvUTktD+fgKQJr9OoGpZVTVchJUAD1HQXd+gNriNlw3VSxKqUCRTSBkFxek4L+ghLJBKJoUxFIa1yCM5ez2OIC0s0S2lrqBwonCQtRunuolN/lf8AyEdmBSjvNUzMxUvhSUlAOjlKSE3UVEu93D3cdOhzD2Xp5MtkJBkpUqqkGpKgSckhxe++et4SahU5S0TJa2JHOCHUHsSlKrkhgHHWLdUlaEFE2WpRUXclIqLXs5sAoGxYPHmyxydNy/8AfzXAQziUlSkqQmWFKQtKkEkXexa/OwcbeaEnE+GGUfEX4anQcFaSW3677g4jQHRmhNLiggs5Y+7ZvZO1olI4ImasTJilzchImJTSHPMAkNTcG/2iayaFzt+wNHztOqUUiUpKCEkFLAOli5YkVEKL/SHvw/rkJcTBSSnmBVkPgdCR1PSDOKfCS5MwFMw0XIKgQUu1mf0DveBeM8GUgihJINPOxI9wxG3WOmWSE/pF37hWj4ZIKSpBXSsWct6JINqXb7Zh5JRVLHhIApNnDKRdyU53/TpAWllInpLhlq8oepiPmA2bHe0FcKJAK7EAWDm7vlwwy1u8efklLmwpCbjEoIXMKpYZnLJJ9C+1kvVv94A13EHS8kiWbBSD5zUQH6i5D42MPtVp/wDjl+FyTCVFKamSCWLZumx679YUK1JTKWqaUhKyUlIJ6pLpsXZNgXEduOdpe3v/AAI+Tmr1hUVrSWXeqkAp5fLcsQwq2y8X6uSohMyWkArU5vueUilv3hZ/VlCqZZQEBT0pPMqnYC5SSCbDLxDVIEwoQ5qdKaf7HIFSabD0t77VUeDJgusnUBlEqIA+bLBhm/3Md4dq60hNrnBs53u+TaJavgmrJV/xqUASHSygR2v2gTQyChRq5aWcHY3tc5zFHpktgM1nwxMUVggGgXLhiMsT1wq8aHiPFOcooRWu4SnJZw19mjMaeTNUCEVF2ciwJD2N8uTf1tDbhMpACUXFJJJdilQYcvS49rRyOWiVp15CgdPEfGUhCUoIPmN1BgGBAsW6iF60vMQlgzlTZbLMc/MC/YxfxIy5BDEXdwm7Oz8u1hubPvFPB5ZUkKqA8RdFwSoBIZBb5rklu0d+DS4fT+x0guRLUS/MylKFWHZio5YpLjtYRrJb+FSkFgpmKrqqsSprJZ1bHeM3ptTWhNqQFF01CnnUTkhzZh7nOI9O1pZMoUulyxDAkA5+38MVuON2hXuEzp81ajUxpAFmYWYP1YfrBWm1pelEsVYUzklnx7lrQnlPLfrYklQBc9csbYF/pGv+FpQkmpRJBuGDAdgC9tonFOU99v6AbHg8haZIwFZLiI6ziXhTEhYuQSGwzgMCfmfaLpesSUAkUpYG9gOkKON6+WAJiVhZZqez3vsdnjtnUY80UvbYfS9WlZZJFx9P3gXixZASQpVTi1zjPTtGa4BxseGTLXUXwovSkPbZ7ekWzPicqelDFT8wuXBYMMbdcxJZ4qGqX6NqtHuOyVS5DqKAwIKVJBUp8EEHl6AfeMrw/i6J9QmLAouygSVj0wPmaL9VxoKlEmcXSGpZgoqOTfD/AEv757WSqjKX4hFSViYlRLpILO5+b/Gwt9IZVe62XixbNFxRIMyyigIaoJ5iCAHIu1852EQTXWmwHhGkEsAyS6sDqGyWw0Uy5viLl0khLKud2ABLt1i5KBLTSWQt7sagCoLNV+pJ+2Y4JZGpMYccO494a11hq2A5GSNiXfGBsMxTrQBLQmWkhYLrseakMbZFT97bWhGpCFACcefJKnDPZ7O7kEs+8VHTrRSUXCAAHciotykWcENFl1E6cb/P9jUL5fNNQpJBSeWmgk813AvezFhtvsdrlTEqSSTMQt2dB5VDLuFMW9HhJqOI6XxAVy5iVpCiA5WksAW8oq69mhnK+IEFlIUEUoAW7ioqyFIbYAN/2MRnHJa2291X2F4PCZqQkAITmnl5nbZQB7/mC0cTKU0qBGyloSogMwPZr5doUavUL1NAVMUmgqagXLkOVHe9rw2Q0tSKQoLJYilFJcgiq2S2bZOYhkjHvz7IF2Mla2WpPiJm+JQA6ak2BZ3AF3uetoS+EnxZiCUiu9iSQCLctjl8GxzmG3F+FCZJIQyCT/aAmzvcd3Pt6xm9BxBLqlhYUXYIUpwbWpV8pd7jYiExJODaCy+dpbhMg0skOSCCXwexDAN6x6TplqQtY/8AvS6CAQGUS6CXcKBu/aIhQ5VFVBSk2KuYG+D8ww57DO3dfUgsJ5dnKVpDnoxq6v6PBp+QCmckSJ8sOEKU5V4iiAghiwZmc3ADxP4ikzEhBWhJBmAihQIYu7nd60bNguId6GdMQAJiK0hhUoFVLWOb2cdcwLN4gogiWFpCUh5eVp2BLPcX2vFlldp0LRl+GzZyjOlIl+f/AOxIIqFNWHYWO30aIaTUiSpKpaipwElKlXBfmuAAR/7GlHFZchUwhBlqAckIYFRFrFnDgbjNjmLpkmXqEInPRNQSKgkGoAb2cpDH3izzeY7AZLhXEealUrmsFFmYkqYG1ndTPAvxLwZSVomoSVuEguXIAsKr3d2fZu8MVSkCYZiSzjIFjSGUCXbDBgYKlSVTJU0KFINrqd7HNvLfpHKsmmWpf5MZrh+rUVeICokeYJDk9w4sLBvTaHWg0xCCsKQCSKqyUjzej3gTgMlKHUgqNmKgDYDYMXVBM0iYL0LSS4Dkku13YdsjfMPKSc+NjIz+q1KySsMXqpuVAW5QLg8oviD9IAlKZZUQlADAepJfocP+YB1RWlqULJd2sWINnVjJi2Tqr3VYkOKcE4a7MY9HavpLRQZL1qtMg+HYsxVZ2d3JyL9Io0K0qC1XBIavdT/L/gCAb39N4nPNSSGrAy9hjr+7xcdKlYKCSyss4JCc23s8J6skLKI54TOQUJAlikCtKVqty9DsVAepjQfDU/x5ikJIcAFX+ILuH7vjqO0I9FJEsEpSamyeYXxYnaBUL/p1FYmKDuasFsEe4s+ziDHqU2n4Eo1Px9xmXKEmQhJUVPzB3Axtl2PoBGZkzZaiQXa+5LPse37QqTISZviLnLJWLggG+c5FtoYy0JSpSgskqBFsFnI936wvU5tfAe5RInIkVlExKZSgQpA+VQ+YHPW0d4fxEEEc3hO6S3mDgFw79O0EzdIhaFSVJNISDULtY4Letr/aM3xDUTZa/CZNIISCRfekdTbaOZfXsEfTXmpJQGsFVEvclQJSTvZtibRn1SVBSVEVS1DfA2Yf6EMJKiVAKAISHfLWH1teCtTp+S6SEkqctapKlWUMEnr6Q6bXJqIy5iSEEVKIcikWJawL3uRaHipyQuWpRV1saSHdg5N7A2tiMjNQqXLpKSA5KS3m2He4DP652faeT4iU7pmEGzkONvMBl2vtEskNwl3GqQK5ZrQARMD0sNySmzD9dnjspQCCKgkNSg4T/wBnuKgAbW3gvSpTJqVKTUQ9Qbmc7AOxGLvCHVzVCYtE5TMxNTksXOdrt1ci5hcbtafn4CJEp8WYCtgskiogkpV8hAcWHruIkJEwmYUmqpTKpsXYAFz5QwAhmTiYokqSLA85HQhxiz5g/h+jUupYSFgrthjYPa0dGTI1YZITIlqQa0JmJSsm5wALbbWNyNhDqbo1qFUtYExN2CSokk3GQaSknOLRKaVSyWsFG6HySblhhgQ+33htK0BYAmnG/h9fKRel6c3jjnN3YiR88+K/iae6tMuSiWAbM7lOwI6H0B9Iy0qeoKKmtkgWtGy+MB/UzilSZlctwkOkqYqUzFhUktaFHEOAsBMTWlJAJdKiEhmVkXvgevaPTwTxxglVWG0Mvh7Rr1YBKsfMMhwRVSfMAQ2Rk3hno9PN1EuYbukMUKQHdNg12LP+YW6SclCKZSllSRgkJAJbYDIb/Ucl8enIVkk0ilIsCCL1MXKtsRz5Iyk24/4FbH8pKpCCiaJhCy3LcpHUOdu1oUcS42UqWiYutLuiYlTvlmzYgmz2gvSccWqUElQlruSpRBKVZBAGQwIvd4x3G5M3TzChZFRvUmwUDhhZoGDFqm1KrCtyHFuJGaXUSWDAHZsfkxXI4mpICULIABHo/mt0tA2j0ZmKAdupMbSZoETEy0rANiUKSyUqUzUqAS4wPpvHbkcMdRo0qQJ8JzZk6dzzOUlzXhbWYA2dvp3jazpKFilcwpKGaklONv4/vGR1k2XLSUBCw1IImh8VbdWv7RPg89QWwAUpCDa92Z+wjz80HJ6lsJZpZuhWhSaFpCLAqYk2ZnvcMRe36RycVBIPihw5JUAxdqCQTYC+C8S4hrqXR4axMUW/43NlFwSRak+x3GLx1AlFPhpIUscsxCyXGGt7bRKF9w7CYcTcqCpaQBinyHDlsdcRXLWHGWJJAP8APzDA6mUHTMSgl3YbFmL4I/WB0UFQIJGXBPRm6Nk2jsjNeCkXQVJAOwbYdO5izSyKwspmU3sc4yxH0aPLpykMW75+YH0zHjZ1UqdLOoDlAPqz4hJP3C2XSdWQShIBA72PvkxzUJUkkgkEg2DEJJvVi9hAqJyg1KbFhVgbuckbC8WS5KlTClanG4dhf7uz5hUqZMo4tpQsIKSrxALDZQF1MNi34GYC4fOZKkqEyt2yGPRmfrGmmrCU0oAwLsWFOYVaycqpRKRYsBsps/a+0aORtU0NpCNCVEFai1uUXy9yb2a1u8K/idaTdLOG8QbEPZXtfvkWeDpE6lgKnIunNR77HJt6RF0zAlSkikiwN3vk4tbvGSqV0FoG4GSoTE3Cweb5aCewuQOts7QbKmikoKwQlRe+6rP3wd7tAWu1fhAKpZKwAoj/ACe6jk5tsXIOAylC1Vmkkodz1yWN8E57+wZpQck2DhD/APoSr5lEgmlQbB8gPs2/WJ6OeZZCKUJIY4Pap8uHION4jodZStgohNI5QoqpIJqdrHaLZ8ibMUFhWCaqej3JGTYk46xFPepGLNXPUhKiTzLLJLNc5KT9ornTpwWiYySkOlT2KnIeq/ynGWfvDdWjlrpSyypKqiQxpO728uIr1WkaWVKVWCwVuU+wB7XHfMbHOPdbjIyekRUQHLOzgjY4bPe4h2NKWpTMIF7EXJ7MSwZngjWSfKJkm9ZAUh0g0i9Tk3wWtd+kRVPIQClyyi4Uu4JNiDnrtgxVu1Y9F6DQCSlYQWvQ5GXBKTiwuRd+0elcbXSqhRLlITUoJO9m38rvl4HTxEc9ZuQMhxvnvjvHZciXqkFNCkhZuBTzXyeRlMb7W7xxySf/AGItjOd8Py5yFeKn/kNRCgqlaVXwQMvvf33wem+ANStdOpXQkAc7mZU1ikJcAEMOgg3WamiamXI1HLyjw0+apLunogqAw25aCOH8cC5hlGcErTYKWeYZt3Nxv1Fotj9bFF6Hffh7BsElfCCpdIRqudlFdSHDDdLlyMKIOwF7wl1K06LUtMUJiUqcLQADgFKlS3NLu+TYe0C6/wCK54nTPDmJpqNJMsBmxY4IxfpCfXa5WpmhakJrLA0hgdg/fZz7x6OLDle+Vqvn2DpsL0OtomeIQJiaiqnyg3JbFn+0VcU4qdQUEpZSQRVZ1Xs7AYFvrDHjMhKEppSag/iEm4dqQB0F794z4sf5/Gi+NRl9VAjT3DtKgLUApYSl+Y9O8bPh8iWJFz4kq4SU3VKOUqZ8OL3F4wMtw9yOveHfC56pAC0qBctQrylwz9C3pE8+O1swSRtp/HpC0CXNUhRYstBBYgMlyQ+enSAK0odSkOhmC7hJJN7jyEggsf0hb8UyRMSNTJSBUkCagYTSBzDan6xyZM05aVPQtCgPOliQwALptixfv9eRYVVq/cWh0r4gCJialhaCGLAgocWqIcFgSxs7KtAWt4qStCvDQqXdAcgmztcioO9g5ZmeECuHqkqKkspD8pJTdnyAotjeKRxFTFAYg0i1np8r77qHuYrHp4dg1ZqZ69KQT4cwKuagotfDv0P8MFaPToqFM1ShSq7BGACHyxcnrCHTzl2BUbh84HpuIvTNUCNyXxYbdNo2jwx0vBqtNp0pYlZV/k17de0GapH9QoMkpYeaph2tv+l4zvDZyVKFSXF3P62ybxpZIsQHHKQDn3Nx0b3McuWLW/czMhM1fhkhklDhiDZ73BGwEPkLZDgkEZ/RgO/eKJvCOdUyYqoBt7l/mV6dGi/XzSmXcggsXfYMfxDalJpIWrI6yd1+ZxY9cnff6QMskpIDGk4PzYAAHofvFyp6XFy3Qj0tAk2dSoqaqzkOHDlrddn9ukUrayjLwUpKiclNXu+42y8XCSCU0mklypn6MXtgk7wHqZrGhCgKnDdHdwR0u8FaJKVpWWcqIawZiRSCOxq+sCa2sDFPEtIsISUrdDNclhgGoO3vAWjTSDUQkjAS3XAOS36w416inkpUxFk3bexcdx9IRawK8EKUlQa4IFubyh9n5hf/AE63VCtDyRxZaEIKBcOAb2JbAO9wxHSDPCUAtJmOQPMt+rm2Q5t9YDlqoSiaCOZDlTWN7Bh/iVfQdIlxZYK10UlVKkqezgXsWYqy4zi8RWO3wBIM0eqWpPhiYAUKAqLgkHdsJwN+sH6rVBAQiagqJLJFY91OA72z3jK6hJM1EuU5c2H3Bt0uLdYaJTM8IFSSUlbBXmANvcEu2+0CWKnyEKkClZpWoJLMGs17G9xboN/WKZoJBIlpDB3sqxuM2BdsZv0gqVMqDEc2B9AzWtvFs1BNSbMCHBcVM4GOzW9IzfgOtUJNUF8qqAHyDy93LhiXDkRXP+IpspAEtcoEqpcS3Zg1zVse+8E8WkPXVSukAoqcgMMhi4De0ZLVcXRIVM8KQlE1xUFmurAcgvd7s8Ux4oz7WzV4H3C/jPwylUybLUXAsLAZd2qAqZxcEE9IxfxNxETppCC8sElI8NCWfIFLunuTtAGv1CpqytSQFF6mDAn026RRRHfi6aGOWpcjJUREWSlkEEEgguCCxB2IOxixEgs9JL4tlstDiV8M6k28IjubP6e0WlOK5Zm0Aq1sxRJUoktc2GzfiJf05IBpIezm3a/To8Ho+G54ISUi+Lj/AHDCRwvV2AIIA3ZRAJc523iDyQXDQlrsAafhyVcvicxwTZLXfcnZoE4lolyFBM1i4BHQg7jDxpuGfDkxLqLJL2y4bNgNxZjD/X8H8flC1BLBKUsVBIwWuLn3yYk86Uudgatz5sjUGUCEKJCkgLBDC92yQpsg2hgrjShJQknzJNyHBpUQEkBizBsxp5nwbKpbmfB2Bw/t9fvEj8KyFpSyiaRSAGa7n9Yz6jE+TOUTAINRJAbJt9/aCdJKB3uTljbr+Y2K/hjTywSVqS1si77RxPANNSQJiw+7pJ27BhBfUwfk2tMR6fSGxCSarg2BLfaOpSVLTc4w2GZrPDpfDNNdKCs0sK6rX9B+0U6uWkKlJkhRS5ckHcWL9NoWOVNhjJBnCk5/hP8AA8aKRNFISUur+0db3HTH+oV6aWlKWcks1tn/ACHitKLUqqTjy3Hr1jmyVN7AlND6ZNCCTdjy0/8AbP6XhJq0kOm5sC3QAg2Jwm2drRXKkLfl1CSOi/xmHPHOHrVKCzTTklJcn8RsWOraNBNp0Ipkw1Md7GmzXtZ8xDUodv7QGYdAl/Y/tFWp1SSky0IpqFIy5dor1CVJHKgOTcAndmxvb8xZT23N6i7l2m1IA5SSHs6mZtmZji3/AJBOhUBJWHDhRuclvKB9AW7CFTkUjw3AzcZ22fEH8GIpImWKmYjJDbn+bwjqgKVlk7V1JJWGJSaXuqxIDkb5f3iekklMsqcpslJUr5rKcdvqdoD0uqWWIKlLPmcsRbAP1H6Qy0K0mUt36XfChYs7b/mJSWnhBBpgMuUqWQyDSiWR1IIKSPlOSCc3HRyVsZfihklaNi9/DU4S7fX0gmYhExJlOWJpCgGyAW3sksYW6GSV6aSkrUShS5a0WIBSFuzi7MPaKxuaG5DNVw1E0LMutM1DqJLskEm7B/7ekKtDxZc2YEBWMpB5csDVgZy1vw54MoOqYksmhCSFO1wSzP1PeFutIRMQuWAAppRSCBT/AGEcuCXTjpBhDdxlv49jA44lMd1JYCz9gz/do8rjyqqEguo7Xd7fT0jTzNEkhQPmts2c4NsQBq/h9CmZVKRgEWN72HSJJwfKI0BzJpmfJy8p6AenV7wy0zKUakoezkgM5uIL0mlSGD4D4s/U/aLzKpPIq5x/N8j0gWjJspRoNLX/AMmlllO1n+0N9Dwbh0yydPJBbBSARAUyQc1Cxs2IGCb+vtDxzzjtyUjlcTWngUghhLAH+JI/EDn4U0rhXhlxg1K/Uwq0PEFJelTf9se0ONHx0FgsMeuRFcefHLZ7F1khLkhM+GZe1Q9x+ximd8NqPlmJB7pcfZo0KVgxKL+lB9hnji+xkZvwzMsfEBbLWf7frC/U8IKXKppHYLS35jeLlg5APqHisyOhH/4H7wvoQFeGJ8p1MuSlJTVMIOSFK/PeISBItRLKiLM+Q2Mx9WVpX3I9GH6Qt1fw5LmP4nN6i/1DRngXkm8Hg+bK4tLSaRID9Cv8n+ZjkvVJKSPAAe+QffEbdXwNI+V0+gB/MC6v4PNISKFgdTR77h/pE5Ya4QvpSMwdYlI5WDbghvx7Quma9RBILPupV7dABDnVcGoJqlEAByuxHpYk/aF50kvYC72a59U5ESpR5RJxa5Fa5oDYb/uzfVMMJfh2UFAKY2qV9HIYx5fBxUGALmwwP3eGej4Ckqbwg4zyqI/8h0oydIaMGzmgnT0M0oBO6lBKmHZ0jboYfoKjKUVBASc0oHuXqYesS0mkoICU2Gyf1uAIW/EstahSrlD97+3+46VDQjoS0oQambp0KqQsP1PMfQNYPAE3jChZNh9D/MQzm8EYOCA3sYBlyU1ZS3RiQ/7xzaotnLJ2xbKUuYbFgL/+/wDsH6NM2xwCAA3SLZMhANjg3JBFure1hEZnEALpJZm7dhAlvwhGgkLnn5gH+scmpWtNiOj3Z/4RFOkmCYCVEgjpfb9WiXihKeVKinZ93doVwMGaVS6C6sEEANcnL/TEXyJaSyqgjnKmf5iCCfpC2Rrlm5SB02f39IKXpFKQSL0u1rkN+QPzE3cXyFSY4lhMpLJLpJO/YJDj0A+kU67SoVLKXeoUgpYEGksRi4UBd/aE+nlzVFkhnNqiz9/TrFun001N10lzcP1yB12g3Jb2OpsdKnEAuAXp2vu1+huT6QYZb0joMH9IkqcNwz4HT9uscGrS1KTbcHO9uvT6RBKmwFSjSOYXaz/Y98xcFZZgW+rv97GBtYpbZoAcFLWw4c26YiEsvkHox7k2bfa8B7AOkqYb++f42IKkTWCgvLWJszZv6xCWpIZj0sWyNx2Nv/XgWbNbzEEgXs75b8GGTaMME8qAdjcbdWMQGpqAfuxHv+f0gGSTMHmdux9rR1SFIIcEhW4Nw+7tjvB5MmPNBrZsrIdL3D46tGj0esTMDpP7xk5U5LDlflYbPjtmL9K6FhYUCD0O3fLxfDllF1yjpxya+xrwqOmZ7wql6lZ2DdQf9ReZimtf6iPQOgJVqP8AFR9o7X7esAEq6n0cxHw1bJQOliYahbL53EEp3B9G/eIf1jsyX9v3MCrkTx84I6BwI94c82aX9SYakC2EHVqBahvcfoYr1CSS/hpPqB+WiUjQrZlEP2J/WK18BCi9agewAjVE24BNmlKuSWH7zB+KYKTxNSUh6AroCx+7QbJ0ITZqh1UXJicrQoH/APMD2EI4x7IysBPHJjeVIBwST+gYwk4hxCap6U33pSWPucfQxrV6VN/2gWbo09PtCuO2w3J8712jnLJqVc7C9tw5/wDIhL4UAkhTsWvUe7sfVo2mq0gvyqHUBvfYO8J9XMAylVs2x3jhyqUTmnjrcSK4PLCiog5cudr/AFjg4LKUAzh7gdP4INGoNLoFTnbbq56wq1s7VK5gUpAxdjCLU+5FoMHDUu1VgCGfpbPv+IJTpgGovsx+vv6d4y+mrJdU9PdIwexO0Fq1p8stKiH68v1w/wC0CcJfcA51eqQhPMAk9wzbP64hZquMo5WIN7qT+o+sD6yWJz5UokMbkknYekSRp1y0gU1Bm5sh8DfED04rfuAap1rJueudv32iMrVKUQxtcHAuMt0YEwr8MgsVg9evt2sPWIo1aUkki6dk7/x/tA07gNMZaqHAcNYFmL5LZG13jg4cQup2ZrW+ubWivUcQqBVltxsXYezmPK1KwFAsClion8H269Y1Ie0GaiYKAgp6EvuT3Pm6wl13Ewi7PUcfx/48S4kgqcO5Zkn1y/bEKtRp0ihgbeYlmLMKhkgXh1BSByNNPrFFwoXD2fP6C7wzVKqBsXG+exvkQg0ctYCZhJBv1DscpHt940ipdaQFku/0fGP5btCuCoyRTJJUa0DnSXT1D3U3bFoIXMZKiQaxYDr0/gihcpiEJNti1y4GW2hjK0oUBUogHIybYd9i8ZLVsNFXsB6aapmEtyMj17fSGlbEFSGLFr4+kB6eWlAs6U4SHsOx+sTXrQLEAu+4fvtGSSLRVcse8N1JIYi4bfr17QxRGb4ZqA7pBD7F2HS7MN4cJ1KRm38/OY9DA24bnQnsM6YgkwGnWDGfr+0WVv8AL+RFaNZbNURhJP0H5iDqIvy+7xDm2T+Y5QrcpHt/7BMWBXUq9n/aAdRryCwIH/eoGJTuGVnmWoj/AB5YtTwVLMSoj1gqhdyg8UpHMz9lhvvePK4zKa8xj2u32gxOiQhhQ47sYtUg4SlLerfamDaNuLE8Yk4Cyr2MVK4tLBdSWH/a/wBGhsrQpPmY+w+1op/+GQ4IKh7j9o1xBTAEz0zPJUxz/wAYb3MB8S0SVi8qZM+jdu/tGpEoDERphXTDTMCvhGoILAJBaxTUbejAQt1MpSXE1AKf7iB7kkHbO0fTlywYF1eiQtLFIPriIyxRfGwrxpo+eq4WhRcS0lLBnD2zt+e0eToSHAIAORf69SR+saKf8MKTeUsgD5f2OW7QinyZoUypZSHNyXb+PiOWeOa90ReJo9LkAE0upyGNJtuHPR2DxLUISLqOxz837Bwd4mnTJDE7gi5uMMGxh+9xA2ony0quE1Ypclycbhjv6xDSnsI0ilHD5Ky4TsbE2uM+sLUcGZYBIdJsHd/UNjp6w3UkBI6bFnzZidhYF/WK0qpNTkhJxkOH3G5/mIMXJChGknKBcgAJAulmLP039YlNCucv5mOPe/Q3f3iGmSUtdntn17bBoIkTVB2boGwRf9gfpC8bB01yBTkuWXUBa25fI7Y/jR6ZIDsBva42LM+17/y8Jk8qSDbzPfoxdhFP9QVEpIdyXG7jEBWhWwmcqoAhg3lGSWNz6mHGjSabMDcW2s+f26Rn9IuomoOdgCGEaPTBKQSssWsXy/fYQ0XbsMXuKlSFEklRfdw+cXfYfpFunnu4a7sSr6X+r9oZTJqAdr+xds9Ax9cxxSUYLFweVmAvgfi8UjVFFGPkqlyQoUqCS93IfH6R2Rw0pPnC0hg1AwrDlz0O2ximTw85C6kG9KQ13ud+0HSVKAYAkgXOAWdi2GF2cwsd9mPBXyFaWcioJs5xaHUoBurCEkjUJCwHclwPbu+e14coxa35jtwcM6FwFoi0iKkq6dokCYuE4pIOfvHQIkI5GMdBaJJmMY5HoxiwneOfzrEUHaJ0xgHHjzx0iOQTHnjhjtMeaMYg0RaJkR4wAEAiB9ZpUrspMEkREo9owTGcZ+FVAgyEuD5gTf2SbE9zCHUaSXIClTU0VEPURkYYO4z+Y+oFHWBdZpBMFJT7sC0SliTElBSMDJpYlwQ4pIOR67Xa4v8AiAdRNKgTVQzJUDcZ2Aa+cvv1eNRxT4WMzmSs48vps3WMbqtL/TkhZCixDAOB2U4d+/pHP6Eo8bkZYmuBtxCcVEFIsX7JBF7WwbQGAblwCpktlj07PtDBctQQcYsna2PwYFCwEBbMrti2VP0wPeOXT3Jyd7kQ4QAkXtVewcHfewH3gVchOHIchwcEF8nf07mC5Knubfx2G33iudMNJZg5LgAhgwY9wSVX7QyYhTJyLsmxcG57kjr3jR6FSSl/DLGzvdLbPv8A7jOonuAflexpZ+l3du8POHTlBILKS/YXGLDpfJMFUFFWoCZQuohrUgPfAazvnIisTEuhy6t3s+z+oF2ctBU6XUSQGT8qgcnYNsN/9QvVpVJm1rUFIJeyfWoEE4gVXBmvA04dqlGsUlg1Kk4Vc9RcN07xanVqDkKI6Bs9N8xbw/TOLJtaxwwwA+Xu5gjwE4dKTa4s3fH3h1FtHTGDrkr008liwJd+wdgTh/4IfSXe7Xx/LQm0gQFEk1N2IPc4MNpKhZg3pHX0/BaN1uGS14i0KihB+n8+sWAx0BLqu+0ciKMPn3iYMYB4COtHEmOkxjHRHRERHhAMWCOR4KiQ9YxiMcMdPrHFQTHDHGjz9oiQeoHpGASiKhHFSz1MRMsbxjHlW9IqWsAZ9hcxOgbJHtHGPVhGMDHUWc8uLK/1CfiUnTE80pyX8wpue5hzSkEvdt4Ta2VKuSpKSTgj9IZCs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19600" y="1768048"/>
            <a:ext cx="48768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8676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6137"/>
          </a:xfrm>
        </p:spPr>
        <p:txBody>
          <a:bodyPr/>
          <a:lstStyle/>
          <a:p>
            <a:r>
              <a:rPr lang="ru-RU" dirty="0"/>
              <a:t>Горсть земли, копать землю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1453" y="1827028"/>
            <a:ext cx="5200650" cy="35242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8232" y="1827028"/>
            <a:ext cx="27432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6095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5185"/>
          </a:xfrm>
        </p:spPr>
        <p:txBody>
          <a:bodyPr>
            <a:normAutofit fontScale="90000"/>
          </a:bodyPr>
          <a:lstStyle/>
          <a:p>
            <a:r>
              <a:rPr lang="ru-RU" dirty="0"/>
              <a:t>Ветер </a:t>
            </a:r>
            <a:r>
              <a:rPr lang="ru-RU" dirty="0">
                <a:solidFill>
                  <a:srgbClr val="FF0000"/>
                </a:solidFill>
              </a:rPr>
              <a:t>дует</a:t>
            </a:r>
            <a:r>
              <a:rPr lang="ru-RU" dirty="0"/>
              <a:t> дождь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875444"/>
            <a:ext cx="3695700" cy="49339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4450" y="2162175"/>
            <a:ext cx="56388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2665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8937"/>
          </a:xfrm>
        </p:spPr>
        <p:txBody>
          <a:bodyPr>
            <a:normAutofit fontScale="90000"/>
          </a:bodyPr>
          <a:lstStyle/>
          <a:p>
            <a:r>
              <a:rPr lang="ru-RU" dirty="0"/>
              <a:t>Солнце, небо, облако, </a:t>
            </a:r>
            <a:r>
              <a:rPr lang="ru-RU" dirty="0">
                <a:solidFill>
                  <a:srgbClr val="FF0000"/>
                </a:solidFill>
              </a:rPr>
              <a:t>день</a:t>
            </a:r>
            <a:r>
              <a:rPr lang="ru-RU" dirty="0"/>
              <a:t>, луна, звезда, ночь</a:t>
            </a:r>
          </a:p>
        </p:txBody>
      </p:sp>
      <p:pic>
        <p:nvPicPr>
          <p:cNvPr id="4098" name="Picture 2" descr="http://www.monsalvat.globalfolio.net/assets/trouver/pictures00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2016" y="1478977"/>
            <a:ext cx="580178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38686"/>
            <a:ext cx="493395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7427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9952"/>
          </a:xfrm>
        </p:spPr>
        <p:txBody>
          <a:bodyPr>
            <a:normAutofit fontScale="90000"/>
          </a:bodyPr>
          <a:lstStyle/>
          <a:p>
            <a:r>
              <a:rPr lang="ru-RU" dirty="0"/>
              <a:t>Круглый, круглое </a:t>
            </a:r>
            <a:r>
              <a:rPr lang="ru-RU" dirty="0">
                <a:solidFill>
                  <a:schemeClr val="accent1"/>
                </a:solidFill>
              </a:rPr>
              <a:t>озеро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3532" y="1824547"/>
            <a:ext cx="3947160" cy="29565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887" y="1786828"/>
            <a:ext cx="4531519" cy="30319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8495" y="1786828"/>
            <a:ext cx="2893505" cy="289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54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4444"/>
          </a:xfrm>
        </p:spPr>
        <p:txBody>
          <a:bodyPr>
            <a:normAutofit fontScale="90000"/>
          </a:bodyPr>
          <a:lstStyle/>
          <a:p>
            <a:r>
              <a:rPr lang="ru-RU" dirty="0"/>
              <a:t>Эта собака большая, та - маленькая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1877" y="94957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0565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Дерево, вектор, зеленый, растет, маленький, большой, лист, природа, плакаты  на стену • плакаты кустарник, растущий, большой | myloview.ru">
            <a:extLst>
              <a:ext uri="{FF2B5EF4-FFF2-40B4-BE49-F238E27FC236}">
                <a16:creationId xmlns:a16="http://schemas.microsoft.com/office/drawing/2014/main" id="{6EF1D48B-A11E-0779-C4ED-EC49A87C6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1" y="523889"/>
            <a:ext cx="3371850" cy="2293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2A1652-C6A1-A6CD-8B6C-8CCC54E449EC}"/>
              </a:ext>
            </a:extLst>
          </p:cNvPr>
          <p:cNvSpPr txBox="1"/>
          <p:nvPr/>
        </p:nvSpPr>
        <p:spPr>
          <a:xfrm>
            <a:off x="4476751" y="1208901"/>
            <a:ext cx="323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Маленькое большое дерево</a:t>
            </a:r>
          </a:p>
        </p:txBody>
      </p:sp>
      <p:pic>
        <p:nvPicPr>
          <p:cNvPr id="10244" name="Picture 4" descr="Карточка задание &amp;quot;Большие, средние, маленькие листочки&amp;quot;. |  Учебно-методическое пособие по окружающему миру (старшая группа) на тему: |  Образовательная социальная сеть">
            <a:extLst>
              <a:ext uri="{FF2B5EF4-FFF2-40B4-BE49-F238E27FC236}">
                <a16:creationId xmlns:a16="http://schemas.microsoft.com/office/drawing/2014/main" id="{A8E240A8-55A9-0F0F-A161-C5CA9AAB5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1" y="3248024"/>
            <a:ext cx="2547937" cy="331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E11A94-EC0E-D89F-9D66-6C62E2DEAFEF}"/>
              </a:ext>
            </a:extLst>
          </p:cNvPr>
          <p:cNvSpPr txBox="1"/>
          <p:nvPr/>
        </p:nvSpPr>
        <p:spPr>
          <a:xfrm>
            <a:off x="4229100" y="2971800"/>
            <a:ext cx="2324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Маленький большой лист</a:t>
            </a:r>
          </a:p>
        </p:txBody>
      </p:sp>
      <p:pic>
        <p:nvPicPr>
          <p:cNvPr id="10246" name="Picture 6" descr="Бездонное озеро беларусь - фото и картинки: 74 штук">
            <a:extLst>
              <a:ext uri="{FF2B5EF4-FFF2-40B4-BE49-F238E27FC236}">
                <a16:creationId xmlns:a16="http://schemas.microsoft.com/office/drawing/2014/main" id="{2B51C01F-2F2C-A4CD-BC2E-215FF6967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804" y="706696"/>
            <a:ext cx="3403845" cy="226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Большое (озеро, Калевальской район) — Википедия">
            <a:extLst>
              <a:ext uri="{FF2B5EF4-FFF2-40B4-BE49-F238E27FC236}">
                <a16:creationId xmlns:a16="http://schemas.microsoft.com/office/drawing/2014/main" id="{10B42C0C-D9FD-D1CC-9D20-0DFDA21F9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805" y="4009452"/>
            <a:ext cx="3403844" cy="254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4FF8E9D-7562-C8FE-E29B-15F14C9C26DC}"/>
              </a:ext>
            </a:extLst>
          </p:cNvPr>
          <p:cNvSpPr txBox="1"/>
          <p:nvPr/>
        </p:nvSpPr>
        <p:spPr>
          <a:xfrm>
            <a:off x="4905375" y="5284250"/>
            <a:ext cx="287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Маленькое-большое озеро</a:t>
            </a:r>
          </a:p>
        </p:txBody>
      </p:sp>
    </p:spTree>
    <p:extLst>
      <p:ext uri="{BB962C8B-B14F-4D97-AF65-F5344CB8AC3E}">
        <p14:creationId xmlns:p14="http://schemas.microsoft.com/office/powerpoint/2010/main" val="789484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ru-RU" dirty="0"/>
              <a:t>Длинный - короткий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7959" y="1799919"/>
            <a:ext cx="506730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4681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1690"/>
          </a:xfrm>
        </p:spPr>
        <p:txBody>
          <a:bodyPr>
            <a:normAutofit fontScale="90000"/>
          </a:bodyPr>
          <a:lstStyle/>
          <a:p>
            <a:r>
              <a:rPr lang="ru-RU" dirty="0"/>
              <a:t>Тонкая </a:t>
            </a:r>
            <a:r>
              <a:rPr lang="ru-RU" dirty="0">
                <a:solidFill>
                  <a:schemeClr val="accent1"/>
                </a:solidFill>
              </a:rPr>
              <a:t>веревка</a:t>
            </a:r>
            <a:r>
              <a:rPr lang="ru-RU" dirty="0"/>
              <a:t> - </a:t>
            </a:r>
            <a:r>
              <a:rPr lang="ru-RU" dirty="0">
                <a:solidFill>
                  <a:srgbClr val="FF0000"/>
                </a:solidFill>
              </a:rPr>
              <a:t>толстый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62383" y="1923429"/>
            <a:ext cx="4400550" cy="41529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36" y="2116859"/>
            <a:ext cx="428625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192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41068"/>
            <a:ext cx="10515600" cy="538164"/>
          </a:xfrm>
        </p:spPr>
        <p:txBody>
          <a:bodyPr>
            <a:normAutofit fontScale="90000"/>
          </a:bodyPr>
          <a:lstStyle/>
          <a:p>
            <a:r>
              <a:rPr lang="ru-RU" dirty="0"/>
              <a:t>Тонкий толстый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812" y="1198318"/>
            <a:ext cx="3790950" cy="481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5768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Полный </a:t>
            </a:r>
            <a:r>
              <a:rPr lang="ru-RU" dirty="0">
                <a:solidFill>
                  <a:srgbClr val="FF0000"/>
                </a:solidFill>
              </a:rPr>
              <a:t>пустой</a:t>
            </a:r>
            <a:r>
              <a:rPr lang="ru-RU" dirty="0"/>
              <a:t> стакан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7631" y="1952686"/>
            <a:ext cx="45720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0880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C043622-B44B-18E8-6295-9F5D5CC64198}"/>
              </a:ext>
            </a:extLst>
          </p:cNvPr>
          <p:cNvSpPr txBox="1"/>
          <p:nvPr/>
        </p:nvSpPr>
        <p:spPr>
          <a:xfrm>
            <a:off x="1362075" y="1571625"/>
            <a:ext cx="27151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Воды 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много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Снега мало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много</a:t>
            </a:r>
          </a:p>
        </p:txBody>
      </p:sp>
      <p:pic>
        <p:nvPicPr>
          <p:cNvPr id="8194" name="Picture 2" descr="18 признаков того, что мы пьем мало воды | Аквасказка">
            <a:extLst>
              <a:ext uri="{FF2B5EF4-FFF2-40B4-BE49-F238E27FC236}">
                <a16:creationId xmlns:a16="http://schemas.microsoft.com/office/drawing/2014/main" id="{0423F40A-6F62-F2DC-F5AC-5F9F40312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827602"/>
            <a:ext cx="2705100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Если мало снега...">
            <a:extLst>
              <a:ext uri="{FF2B5EF4-FFF2-40B4-BE49-F238E27FC236}">
                <a16:creationId xmlns:a16="http://schemas.microsoft.com/office/drawing/2014/main" id="{832B7F69-756C-77CA-D05D-B90BAD913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4214813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Прикольные картинки много снега - 81 фото">
            <a:extLst>
              <a:ext uri="{FF2B5EF4-FFF2-40B4-BE49-F238E27FC236}">
                <a16:creationId xmlns:a16="http://schemas.microsoft.com/office/drawing/2014/main" id="{0D066435-ABE3-17FE-96EC-4061206AE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075" y="4258748"/>
            <a:ext cx="257175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9943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135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1"/>
                </a:solidFill>
              </a:rPr>
              <a:t>Мало</a:t>
            </a:r>
            <a:r>
              <a:rPr lang="ru-RU" dirty="0"/>
              <a:t> много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91762" y="0"/>
            <a:ext cx="5054156" cy="705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3829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Легкое</a:t>
            </a:r>
            <a:r>
              <a:rPr lang="ru-RU" dirty="0"/>
              <a:t> перо, тяжелая </a:t>
            </a:r>
            <a:r>
              <a:rPr lang="ru-RU" dirty="0">
                <a:solidFill>
                  <a:srgbClr val="FF0000"/>
                </a:solidFill>
              </a:rPr>
              <a:t>гиря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7515225" y="2419350"/>
            <a:ext cx="4676775" cy="36766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739" y="2418983"/>
            <a:ext cx="4781550" cy="38290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223" y="1909029"/>
            <a:ext cx="3349502" cy="334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536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57324" y="365126"/>
            <a:ext cx="9058275" cy="692150"/>
          </a:xfrm>
        </p:spPr>
        <p:txBody>
          <a:bodyPr>
            <a:normAutofit fontScale="90000"/>
          </a:bodyPr>
          <a:lstStyle/>
          <a:p>
            <a:r>
              <a:rPr lang="ru-RU" dirty="0"/>
              <a:t>Эта девочка близко, тот мальчик- далеко</a:t>
            </a:r>
          </a:p>
        </p:txBody>
      </p:sp>
      <p:pic>
        <p:nvPicPr>
          <p:cNvPr id="6" name="Picture 2" descr="Определение месторасположения предметов в пространстве. Вверху – внизу.  Далеко – близко.">
            <a:extLst>
              <a:ext uri="{FF2B5EF4-FFF2-40B4-BE49-F238E27FC236}">
                <a16:creationId xmlns:a16="http://schemas.microsoft.com/office/drawing/2014/main" id="{FEC0C011-083B-7AB1-739E-0097CE8A7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1296988"/>
            <a:ext cx="5440778" cy="395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7916B35-66A2-FFE3-3A87-45D3E8075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315" y="1895475"/>
            <a:ext cx="5074060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7159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61912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Старый</a:t>
            </a:r>
            <a:r>
              <a:rPr lang="ru-RU" dirty="0"/>
              <a:t>-новый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71761"/>
            <a:ext cx="5715000" cy="3200400"/>
          </a:xfrm>
          <a:prstGeom prst="rect">
            <a:avLst/>
          </a:prstGeom>
        </p:spPr>
      </p:pic>
      <p:pic>
        <p:nvPicPr>
          <p:cNvPr id="3076" name="Picture 4" descr="Старая машина — встреча на дороге… — Toyota Will VS, 1,8 л., 2001 года |  наблюдение | DRIVE2">
            <a:extLst>
              <a:ext uri="{FF2B5EF4-FFF2-40B4-BE49-F238E27FC236}">
                <a16:creationId xmlns:a16="http://schemas.microsoft.com/office/drawing/2014/main" id="{2D3FE4E3-B456-EEE8-A864-8DE0B610F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3" y="1990724"/>
            <a:ext cx="4514392" cy="33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4702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7198"/>
          </a:xfrm>
        </p:spPr>
        <p:txBody>
          <a:bodyPr>
            <a:normAutofit fontScale="90000"/>
          </a:bodyPr>
          <a:lstStyle/>
          <a:p>
            <a:r>
              <a:rPr lang="ru-RU" dirty="0"/>
              <a:t>Сухой </a:t>
            </a:r>
            <a:r>
              <a:rPr lang="ru-RU" dirty="0">
                <a:solidFill>
                  <a:schemeClr val="accent1"/>
                </a:solidFill>
              </a:rPr>
              <a:t>мокрый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98" y="2257839"/>
            <a:ext cx="5621560" cy="296541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004" y="1465835"/>
            <a:ext cx="3364135" cy="45494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252" y="1636527"/>
            <a:ext cx="3345752" cy="452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4893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9613"/>
          </a:xfrm>
        </p:spPr>
        <p:txBody>
          <a:bodyPr>
            <a:normAutofit fontScale="90000"/>
          </a:bodyPr>
          <a:lstStyle/>
          <a:p>
            <a:r>
              <a:rPr lang="ru-RU" dirty="0"/>
              <a:t>Теплый холодный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002" y="1972072"/>
            <a:ext cx="4305300" cy="424814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547" y="1972072"/>
            <a:ext cx="40386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3084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человек хороший плохой знак концепция - стоковый вектор 2609301 | Crushpixel">
            <a:extLst>
              <a:ext uri="{FF2B5EF4-FFF2-40B4-BE49-F238E27FC236}">
                <a16:creationId xmlns:a16="http://schemas.microsoft.com/office/drawing/2014/main" id="{A955B960-517C-3257-D71C-8B456056A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575" y="1548305"/>
            <a:ext cx="6511925" cy="451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043B43A-EBD4-0552-08D5-7C78661D5C69}"/>
              </a:ext>
            </a:extLst>
          </p:cNvPr>
          <p:cNvSpPr txBox="1"/>
          <p:nvPr/>
        </p:nvSpPr>
        <p:spPr>
          <a:xfrm>
            <a:off x="648393" y="195869"/>
            <a:ext cx="100750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Хороший </a:t>
            </a:r>
            <a:r>
              <a:rPr lang="ru-RU" sz="3200" dirty="0">
                <a:solidFill>
                  <a:schemeClr val="accent1"/>
                </a:solidFill>
              </a:rPr>
              <a:t>плохой</a:t>
            </a:r>
            <a:r>
              <a:rPr lang="ru-RU" sz="3200" dirty="0"/>
              <a:t> </a:t>
            </a:r>
          </a:p>
          <a:p>
            <a:pPr marL="514350" indent="-514350">
              <a:buAutoNum type="arabicParenR"/>
            </a:pPr>
            <a:r>
              <a:rPr lang="ru-RU" sz="2000" dirty="0" err="1"/>
              <a:t>энэ</a:t>
            </a:r>
            <a:r>
              <a:rPr lang="ru-RU" sz="2000" dirty="0"/>
              <a:t>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хү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ондоо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үмүүсийг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гомдоно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Тэр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хүн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….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хүн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514350" indent="-514350">
              <a:buAutoNum type="arabicParenR"/>
            </a:pP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Энэ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үн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ондоо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хү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үү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тусалдаг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Энэ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үн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… </a:t>
            </a:r>
            <a:r>
              <a:rPr lang="ru-RU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хүн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331329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голодная собака лизала пустую тарелку Стоковое Фото - изображение  насчитывающей похищение, чистоплемено: 215958126">
            <a:extLst>
              <a:ext uri="{FF2B5EF4-FFF2-40B4-BE49-F238E27FC236}">
                <a16:creationId xmlns:a16="http://schemas.microsoft.com/office/drawing/2014/main" id="{A7A6D9F2-A98D-EAEE-B712-67CD1506C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2447925"/>
            <a:ext cx="5099050" cy="3690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406A89-11DE-F867-CABE-5003FB0785E5}"/>
              </a:ext>
            </a:extLst>
          </p:cNvPr>
          <p:cNvSpPr txBox="1"/>
          <p:nvPr/>
        </p:nvSpPr>
        <p:spPr>
          <a:xfrm>
            <a:off x="838200" y="1066800"/>
            <a:ext cx="1474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Пес все съел </a:t>
            </a:r>
          </a:p>
        </p:txBody>
      </p:sp>
      <p:sp>
        <p:nvSpPr>
          <p:cNvPr id="5" name="AutoShape 4" descr="Бегущие собаки (58 лучших фото)">
            <a:extLst>
              <a:ext uri="{FF2B5EF4-FFF2-40B4-BE49-F238E27FC236}">
                <a16:creationId xmlns:a16="http://schemas.microsoft.com/office/drawing/2014/main" id="{D8462033-A92E-6456-E996-992C59E7F7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8" name="Picture 12" descr="Все бегут — и я бегу: как культурная эволюция сделала нас конформистами –  Stiri de ultima ora din Moldova – Ultimele stiri Timpul.md">
            <a:extLst>
              <a:ext uri="{FF2B5EF4-FFF2-40B4-BE49-F238E27FC236}">
                <a16:creationId xmlns:a16="http://schemas.microsoft.com/office/drawing/2014/main" id="{A10A5EC1-ADA0-9240-02B9-F37375A98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709" y="2790825"/>
            <a:ext cx="4239829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DCD2CF-B301-F536-E1FC-F025591051FD}"/>
              </a:ext>
            </a:extLst>
          </p:cNvPr>
          <p:cNvSpPr txBox="1"/>
          <p:nvPr/>
        </p:nvSpPr>
        <p:spPr>
          <a:xfrm>
            <a:off x="7390188" y="1323975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Все бегут</a:t>
            </a:r>
          </a:p>
        </p:txBody>
      </p:sp>
    </p:spTree>
    <p:extLst>
      <p:ext uri="{BB962C8B-B14F-4D97-AF65-F5344CB8AC3E}">
        <p14:creationId xmlns:p14="http://schemas.microsoft.com/office/powerpoint/2010/main" val="20639604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3383"/>
          </a:xfrm>
        </p:spPr>
        <p:txBody>
          <a:bodyPr>
            <a:normAutofit/>
          </a:bodyPr>
          <a:lstStyle/>
          <a:p>
            <a:r>
              <a:rPr lang="ru-RU" dirty="0"/>
              <a:t>Черный, белый желтый зеленый, красный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29758" y="2269209"/>
            <a:ext cx="57150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8389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462" y="1690688"/>
            <a:ext cx="4300538" cy="4700588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4238" y="2272904"/>
            <a:ext cx="3536156" cy="353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1035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4106"/>
          </a:xfrm>
        </p:spPr>
        <p:txBody>
          <a:bodyPr>
            <a:normAutofit fontScale="90000"/>
          </a:bodyPr>
          <a:lstStyle/>
          <a:p>
            <a:r>
              <a:rPr lang="ru-RU" dirty="0"/>
              <a:t>2023 год</a:t>
            </a:r>
          </a:p>
        </p:txBody>
      </p:sp>
      <p:pic>
        <p:nvPicPr>
          <p:cNvPr id="1026" name="Picture 2" descr="Настенный детский новогодний календарь на 2023 год с рисунком кролика,  размер А4 - 210 х 297 мм — купить в интернет-магазине OZON с быстрой  доставкой">
            <a:extLst>
              <a:ext uri="{FF2B5EF4-FFF2-40B4-BE49-F238E27FC236}">
                <a16:creationId xmlns:a16="http://schemas.microsoft.com/office/drawing/2014/main" id="{D397CA3D-0E36-9D1C-F5EF-36EAA1D6D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24" y="1290638"/>
            <a:ext cx="4886325" cy="488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id="{8A0AB999-3092-CF82-7B86-7CE24E826E63}"/>
                  </a:ext>
                </a:extLst>
              </p14:cNvPr>
              <p14:cNvContentPartPr/>
              <p14:nvPr/>
            </p14:nvContentPartPr>
            <p14:xfrm>
              <a:off x="4914795" y="1799850"/>
              <a:ext cx="360" cy="360"/>
            </p14:xfrm>
          </p:contentPart>
        </mc:Choice>
        <mc:Fallback xmlns="">
          <p:pic>
            <p:nvPicPr>
              <p:cNvPr id="3" name="Рукописный ввод 2">
                <a:extLst>
                  <a:ext uri="{FF2B5EF4-FFF2-40B4-BE49-F238E27FC236}">
                    <a16:creationId xmlns:a16="http://schemas.microsoft.com/office/drawing/2014/main" id="{8A0AB999-3092-CF82-7B86-7CE24E826E6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05795" y="1791210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Объект 6">
            <a:extLst>
              <a:ext uri="{FF2B5EF4-FFF2-40B4-BE49-F238E27FC236}">
                <a16:creationId xmlns:a16="http://schemas.microsoft.com/office/drawing/2014/main" id="{C7FBB4FC-200F-1857-3C44-1562E1FF94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7875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26183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dirty="0" err="1"/>
              <a:t>имена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Бат, </a:t>
            </a:r>
            <a:r>
              <a:rPr lang="ru-RU" dirty="0" err="1"/>
              <a:t>Энхтуяа</a:t>
            </a:r>
            <a:r>
              <a:rPr lang="ru-RU" dirty="0"/>
              <a:t>, </a:t>
            </a:r>
            <a:r>
              <a:rPr lang="ru-RU" dirty="0" err="1"/>
              <a:t>Ариунбаатар</a:t>
            </a:r>
            <a:r>
              <a:rPr lang="ru-RU" dirty="0"/>
              <a:t>, </a:t>
            </a:r>
            <a:r>
              <a:rPr lang="ru-RU" dirty="0" err="1"/>
              <a:t>Оюунцэцэг</a:t>
            </a:r>
            <a:r>
              <a:rPr lang="ru-RU" dirty="0"/>
              <a:t>, </a:t>
            </a:r>
            <a:r>
              <a:rPr lang="ru-RU" dirty="0" err="1"/>
              <a:t>Дорж</a:t>
            </a:r>
            <a:r>
              <a:rPr lang="ru-RU" dirty="0"/>
              <a:t>…  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1EF1A153-EDEB-B317-91EA-83ED370F9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3383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Мальчик не знать ответ к вопросу Стоковое Фото - изображение насчитывающей  вопросы, представлять: 61846514">
            <a:extLst>
              <a:ext uri="{FF2B5EF4-FFF2-40B4-BE49-F238E27FC236}">
                <a16:creationId xmlns:a16="http://schemas.microsoft.com/office/drawing/2014/main" id="{B40F0CE4-A0ED-ECB7-6A2B-7BEC1BC6A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703607"/>
            <a:ext cx="4110037" cy="2735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Знать ответ стоковое изображение. изображение насчитывающей симпатично -  27752553">
            <a:extLst>
              <a:ext uri="{FF2B5EF4-FFF2-40B4-BE49-F238E27FC236}">
                <a16:creationId xmlns:a16="http://schemas.microsoft.com/office/drawing/2014/main" id="{233B2D35-168D-A0E5-54D3-65538E688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221316"/>
            <a:ext cx="2838450" cy="4415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53FCAE-37C5-23F3-DCB6-A4C8E3F7F91D}"/>
              </a:ext>
            </a:extLst>
          </p:cNvPr>
          <p:cNvSpPr txBox="1"/>
          <p:nvPr/>
        </p:nvSpPr>
        <p:spPr>
          <a:xfrm>
            <a:off x="3143250" y="542925"/>
            <a:ext cx="1242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знать</a:t>
            </a:r>
          </a:p>
        </p:txBody>
      </p:sp>
    </p:spTree>
    <p:extLst>
      <p:ext uri="{BB962C8B-B14F-4D97-AF65-F5344CB8AC3E}">
        <p14:creationId xmlns:p14="http://schemas.microsoft.com/office/powerpoint/2010/main" val="11687204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Мальчик Изображения – скачать бесплатно на Freepik">
            <a:extLst>
              <a:ext uri="{FF2B5EF4-FFF2-40B4-BE49-F238E27FC236}">
                <a16:creationId xmlns:a16="http://schemas.microsoft.com/office/drawing/2014/main" id="{06E0968B-D053-C7DB-2346-AC68CE42F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18" y="776288"/>
            <a:ext cx="1666875" cy="273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6A829D-6BC0-D3B2-3D5E-F931AE001875}"/>
              </a:ext>
            </a:extLst>
          </p:cNvPr>
          <p:cNvSpPr txBox="1"/>
          <p:nvPr/>
        </p:nvSpPr>
        <p:spPr>
          <a:xfrm>
            <a:off x="2562225" y="600075"/>
            <a:ext cx="7360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Намайг</a:t>
            </a:r>
            <a:r>
              <a:rPr lang="ru-RU" dirty="0"/>
              <a:t> </a:t>
            </a:r>
            <a:r>
              <a:rPr lang="ru-RU" dirty="0" err="1"/>
              <a:t>М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өнхдорж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гэдэг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 ….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Улаанбаатарт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суударг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RU" dirty="0"/>
          </a:p>
        </p:txBody>
      </p:sp>
      <p:pic>
        <p:nvPicPr>
          <p:cNvPr id="5124" name="Picture 4" descr="Мультфильм милый маленький мальчик машет рукой | Премиум векторы">
            <a:extLst>
              <a:ext uri="{FF2B5EF4-FFF2-40B4-BE49-F238E27FC236}">
                <a16:creationId xmlns:a16="http://schemas.microsoft.com/office/drawing/2014/main" id="{6F32D43A-8971-9023-B0FA-2D7518DA5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1571626"/>
            <a:ext cx="1762125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DDF44B-FD17-5640-9A67-C672E29B0B39}"/>
              </a:ext>
            </a:extLst>
          </p:cNvPr>
          <p:cNvSpPr txBox="1"/>
          <p:nvPr/>
        </p:nvSpPr>
        <p:spPr>
          <a:xfrm>
            <a:off x="8486774" y="1571626"/>
            <a:ext cx="1666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Энэ</a:t>
            </a:r>
            <a:r>
              <a:rPr lang="ru-RU" dirty="0"/>
              <a:t> Бат. </a:t>
            </a:r>
            <a:r>
              <a:rPr lang="ru-RU" dirty="0">
                <a:solidFill>
                  <a:srgbClr val="FF0000"/>
                </a:solidFill>
              </a:rPr>
              <a:t>…  </a:t>
            </a:r>
            <a:r>
              <a:rPr lang="ru-RU" dirty="0" err="1"/>
              <a:t>найз</a:t>
            </a:r>
            <a:r>
              <a:rPr lang="ru-RU" dirty="0"/>
              <a:t> нар. </a:t>
            </a:r>
            <a:r>
              <a:rPr lang="ru-RU" dirty="0">
                <a:solidFill>
                  <a:srgbClr val="FF0000"/>
                </a:solidFill>
              </a:rPr>
              <a:t>…</a:t>
            </a:r>
            <a:r>
              <a:rPr lang="ru-RU" dirty="0"/>
              <a:t> </a:t>
            </a:r>
            <a:r>
              <a:rPr lang="ru-RU" dirty="0" err="1"/>
              <a:t>хамт</a:t>
            </a:r>
            <a:r>
              <a:rPr lang="ru-RU" dirty="0"/>
              <a:t> </a:t>
            </a:r>
            <a:r>
              <a:rPr lang="ru-RU" dirty="0" err="1"/>
              <a:t>тоглодог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041956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Boys Speech Balloon: vector de stock (libre de regalías) 1132210373 |  Shutterstock">
            <a:extLst>
              <a:ext uri="{FF2B5EF4-FFF2-40B4-BE49-F238E27FC236}">
                <a16:creationId xmlns:a16="http://schemas.microsoft.com/office/drawing/2014/main" id="{59C2F6AF-AF90-1A05-DFF8-D15EC2763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599" y="850062"/>
            <a:ext cx="4781551" cy="51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8EB2DE-0CF6-F820-F230-FE8BF66B62B0}"/>
              </a:ext>
            </a:extLst>
          </p:cNvPr>
          <p:cNvSpPr txBox="1"/>
          <p:nvPr/>
        </p:nvSpPr>
        <p:spPr>
          <a:xfrm>
            <a:off x="3305176" y="3733800"/>
            <a:ext cx="1540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Ты</a:t>
            </a:r>
            <a:r>
              <a:rPr lang="ru-RU" dirty="0"/>
              <a:t> идешь в кино?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620D59-2DD6-B96F-323C-A0946F1EDB76}"/>
              </a:ext>
            </a:extLst>
          </p:cNvPr>
          <p:cNvSpPr txBox="1"/>
          <p:nvPr/>
        </p:nvSpPr>
        <p:spPr>
          <a:xfrm>
            <a:off x="3552825" y="1676400"/>
            <a:ext cx="562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Иду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FD2458-9AD2-2FF2-2B79-A8FE3994F79F}"/>
              </a:ext>
            </a:extLst>
          </p:cNvPr>
          <p:cNvSpPr txBox="1"/>
          <p:nvPr/>
        </p:nvSpPr>
        <p:spPr>
          <a:xfrm>
            <a:off x="6096000" y="3713976"/>
            <a:ext cx="1385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Пойдем вместе!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EC690B-6C5F-B908-E003-6FF7D7DF4814}"/>
              </a:ext>
            </a:extLst>
          </p:cNvPr>
          <p:cNvSpPr txBox="1"/>
          <p:nvPr/>
        </p:nvSpPr>
        <p:spPr>
          <a:xfrm>
            <a:off x="6096000" y="1400175"/>
            <a:ext cx="2507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Нет, я и брат, </a:t>
            </a:r>
            <a:r>
              <a:rPr lang="ru-RU" dirty="0">
                <a:solidFill>
                  <a:srgbClr val="FF0000"/>
                </a:solidFill>
              </a:rPr>
              <a:t>мы</a:t>
            </a:r>
            <a:r>
              <a:rPr lang="ru-RU" dirty="0"/>
              <a:t> идем с его друзьями.</a:t>
            </a:r>
          </a:p>
        </p:txBody>
      </p:sp>
    </p:spTree>
    <p:extLst>
      <p:ext uri="{BB962C8B-B14F-4D97-AF65-F5344CB8AC3E}">
        <p14:creationId xmlns:p14="http://schemas.microsoft.com/office/powerpoint/2010/main" val="41317892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Дети разговаривают: векторные изображения и иллюстрации, которые можно  скачать бесплатно | Freepik">
            <a:extLst>
              <a:ext uri="{FF2B5EF4-FFF2-40B4-BE49-F238E27FC236}">
                <a16:creationId xmlns:a16="http://schemas.microsoft.com/office/drawing/2014/main" id="{3C819EC2-2702-A702-0ECD-BF76334EA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747713"/>
            <a:ext cx="6524625" cy="536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26E794D-B0A6-0309-AAED-06D6CDB2C911}"/>
              </a:ext>
            </a:extLst>
          </p:cNvPr>
          <p:cNvSpPr txBox="1"/>
          <p:nvPr/>
        </p:nvSpPr>
        <p:spPr>
          <a:xfrm>
            <a:off x="7315200" y="1685925"/>
            <a:ext cx="1803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Мы</a:t>
            </a:r>
            <a:r>
              <a:rPr lang="ru-RU" dirty="0"/>
              <a:t> идем в кино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C732BC-FC04-E7B8-5A47-A8C016ECA832}"/>
              </a:ext>
            </a:extLst>
          </p:cNvPr>
          <p:cNvSpPr txBox="1"/>
          <p:nvPr/>
        </p:nvSpPr>
        <p:spPr>
          <a:xfrm>
            <a:off x="5086350" y="1371600"/>
            <a:ext cx="2280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Ты идешь с нами?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848962-7EC4-64B6-0CEA-D61571F314F8}"/>
              </a:ext>
            </a:extLst>
          </p:cNvPr>
          <p:cNvSpPr txBox="1"/>
          <p:nvPr/>
        </p:nvSpPr>
        <p:spPr>
          <a:xfrm>
            <a:off x="2305051" y="1501259"/>
            <a:ext cx="3321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Я не могу, мы идем в гости </a:t>
            </a:r>
          </a:p>
        </p:txBody>
      </p:sp>
    </p:spTree>
    <p:extLst>
      <p:ext uri="{BB962C8B-B14F-4D97-AF65-F5344CB8AC3E}">
        <p14:creationId xmlns:p14="http://schemas.microsoft.com/office/powerpoint/2010/main" val="1533553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Дети разговаривают: векторные изображения и иллюстрации, которые можно  скачать бесплатно | Freepik">
            <a:extLst>
              <a:ext uri="{FF2B5EF4-FFF2-40B4-BE49-F238E27FC236}">
                <a16:creationId xmlns:a16="http://schemas.microsoft.com/office/drawing/2014/main" id="{31488AAD-9478-51DE-1159-6E0EC6044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675" y="747713"/>
            <a:ext cx="5962650" cy="536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A0F235-E711-506A-10D7-54C3CC11A26E}"/>
              </a:ext>
            </a:extLst>
          </p:cNvPr>
          <p:cNvSpPr txBox="1"/>
          <p:nvPr/>
        </p:nvSpPr>
        <p:spPr>
          <a:xfrm>
            <a:off x="3920837" y="1493812"/>
            <a:ext cx="997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Энэ</a:t>
            </a:r>
            <a:r>
              <a:rPr lang="ru-RU" dirty="0"/>
              <a:t>  …..  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AEF50E-C1DF-AB34-7B37-0FB29ED1E18B}"/>
              </a:ext>
            </a:extLst>
          </p:cNvPr>
          <p:cNvSpPr txBox="1"/>
          <p:nvPr/>
        </p:nvSpPr>
        <p:spPr>
          <a:xfrm>
            <a:off x="7125739" y="1570759"/>
            <a:ext cx="1506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Энэ</a:t>
            </a:r>
            <a:r>
              <a:rPr lang="ru-RU" dirty="0"/>
              <a:t> </a:t>
            </a:r>
            <a:r>
              <a:rPr lang="ru-RU" dirty="0" err="1"/>
              <a:t>миний</a:t>
            </a:r>
            <a:r>
              <a:rPr lang="ru-RU" dirty="0"/>
              <a:t> ах</a:t>
            </a:r>
          </a:p>
        </p:txBody>
      </p:sp>
    </p:spTree>
    <p:extLst>
      <p:ext uri="{BB962C8B-B14F-4D97-AF65-F5344CB8AC3E}">
        <p14:creationId xmlns:p14="http://schemas.microsoft.com/office/powerpoint/2010/main" val="8349326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Дети разговаривают в школе | Премиум векторы">
            <a:extLst>
              <a:ext uri="{FF2B5EF4-FFF2-40B4-BE49-F238E27FC236}">
                <a16:creationId xmlns:a16="http://schemas.microsoft.com/office/drawing/2014/main" id="{02508EB5-45FB-E9E3-92BD-07564B672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675" y="447675"/>
            <a:ext cx="5962650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F35CB7-FB9F-147E-60EF-CB000185E609}"/>
              </a:ext>
            </a:extLst>
          </p:cNvPr>
          <p:cNvSpPr txBox="1"/>
          <p:nvPr/>
        </p:nvSpPr>
        <p:spPr>
          <a:xfrm>
            <a:off x="6877050" y="1657350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Энэ</a:t>
            </a:r>
            <a:r>
              <a:rPr lang="ru-RU" dirty="0"/>
              <a:t> …  вэ</a:t>
            </a:r>
            <a:r>
              <a:rPr lang="ru-RU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FE39D8-5DEF-5238-75EE-49E65A18380D}"/>
              </a:ext>
            </a:extLst>
          </p:cNvPr>
          <p:cNvSpPr txBox="1"/>
          <p:nvPr/>
        </p:nvSpPr>
        <p:spPr>
          <a:xfrm>
            <a:off x="4276725" y="1657350"/>
            <a:ext cx="104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Энэ</a:t>
            </a:r>
            <a:r>
              <a:rPr lang="ru-RU" dirty="0"/>
              <a:t> ном.</a:t>
            </a:r>
          </a:p>
        </p:txBody>
      </p:sp>
    </p:spTree>
    <p:extLst>
      <p:ext uri="{BB962C8B-B14F-4D97-AF65-F5344CB8AC3E}">
        <p14:creationId xmlns:p14="http://schemas.microsoft.com/office/powerpoint/2010/main" val="24286487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537C13-CF8D-2218-1FE3-0FFD27AC2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вошь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1EE53FFD-6F23-491B-0530-40FB239E66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723" y="1885242"/>
            <a:ext cx="6858001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6544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4448"/>
            <a:ext cx="10515600" cy="478937"/>
          </a:xfrm>
        </p:spPr>
        <p:txBody>
          <a:bodyPr>
            <a:normAutofit fontScale="90000"/>
          </a:bodyPr>
          <a:lstStyle/>
          <a:p>
            <a:r>
              <a:rPr lang="ru-RU" dirty="0"/>
              <a:t>200 словник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96815"/>
            <a:ext cx="10515600" cy="5280148"/>
          </a:xfrm>
        </p:spPr>
        <p:txBody>
          <a:bodyPr/>
          <a:lstStyle/>
          <a:p>
            <a:r>
              <a:rPr lang="ru-RU" dirty="0"/>
              <a:t>Муж и жена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5378" y="1645652"/>
            <a:ext cx="5238750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6690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0629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sz="2200" dirty="0"/>
              <a:t>Брат сестра отец мать, младший, старший братья/сестры зять, невестка, сын, дочь, дедушка, бабушка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33987" y="1866596"/>
            <a:ext cx="4895850" cy="3733800"/>
          </a:xfrm>
          <a:prstGeom prst="rect">
            <a:avLst/>
          </a:prstGeom>
        </p:spPr>
      </p:pic>
      <p:pic>
        <p:nvPicPr>
          <p:cNvPr id="3" name="Google Shape;180;g25eeae27aee_0_20">
            <a:extLst>
              <a:ext uri="{FF2B5EF4-FFF2-40B4-BE49-F238E27FC236}">
                <a16:creationId xmlns:a16="http://schemas.microsoft.com/office/drawing/2014/main" id="{E913BECB-ABFB-1AC9-E1BD-AFD7AFA04D5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8916" y="2191536"/>
            <a:ext cx="4452475" cy="3322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04511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431F08-39E7-60CF-7C71-85D726EEE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7464"/>
          </a:xfrm>
        </p:spPr>
        <p:txBody>
          <a:bodyPr>
            <a:normAutofit/>
          </a:bodyPr>
          <a:lstStyle/>
          <a:p>
            <a:r>
              <a:rPr lang="ru-RU" sz="1600" dirty="0"/>
              <a:t>Голый, живот, грудь, половые органы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C2D1B6B7-7AF4-5171-9656-E40D3B2127F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927" y="1825625"/>
            <a:ext cx="349414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10849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9613"/>
          </a:xfrm>
        </p:spPr>
        <p:txBody>
          <a:bodyPr>
            <a:normAutofit fontScale="90000"/>
          </a:bodyPr>
          <a:lstStyle/>
          <a:p>
            <a:r>
              <a:rPr lang="ru-RU" dirty="0"/>
              <a:t>Ягода, трава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9150" y="984737"/>
            <a:ext cx="5238750" cy="34861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809" y="984737"/>
            <a:ext cx="5295900" cy="34480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2374" y="4470887"/>
            <a:ext cx="6286500" cy="291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714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A0D50F-61C4-07A8-B038-F088F6F26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черемуха</a:t>
            </a:r>
          </a:p>
        </p:txBody>
      </p:sp>
      <p:pic>
        <p:nvPicPr>
          <p:cNvPr id="4" name="Google Shape;213;p13" descr="Черёмуха обыкновенная: описание и декоративные свойства. - Сибирский Оазис">
            <a:extLst>
              <a:ext uri="{FF2B5EF4-FFF2-40B4-BE49-F238E27FC236}">
                <a16:creationId xmlns:a16="http://schemas.microsoft.com/office/drawing/2014/main" id="{9674DE8C-53F0-ED9D-E451-B806C3E1BA0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2287300"/>
            <a:ext cx="4348162" cy="318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14;p13" descr="Черемуха — польза и вред для организма, состав и лечебные свойства -  Телеканал Доктор">
            <a:extLst>
              <a:ext uri="{FF2B5EF4-FFF2-40B4-BE49-F238E27FC236}">
                <a16:creationId xmlns:a16="http://schemas.microsoft.com/office/drawing/2014/main" id="{3D74183D-49C5-4C11-C707-83BDD62ED566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581652" y="2365159"/>
            <a:ext cx="2847975" cy="1609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385314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191194-423A-B2F1-9F0F-5A588EF1B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Дикий чеснок</a:t>
            </a:r>
          </a:p>
        </p:txBody>
      </p:sp>
      <p:pic>
        <p:nvPicPr>
          <p:cNvPr id="4" name="Google Shape;207;p12" descr="Мангир">
            <a:extLst>
              <a:ext uri="{FF2B5EF4-FFF2-40B4-BE49-F238E27FC236}">
                <a16:creationId xmlns:a16="http://schemas.microsoft.com/office/drawing/2014/main" id="{9AD84559-D527-6890-A951-141A31826093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1108614" y="1775749"/>
            <a:ext cx="5801784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075642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6521"/>
          </a:xfrm>
        </p:spPr>
        <p:txBody>
          <a:bodyPr>
            <a:normAutofit fontScale="90000"/>
          </a:bodyPr>
          <a:lstStyle/>
          <a:p>
            <a:r>
              <a:rPr lang="ru-RU" dirty="0"/>
              <a:t>палка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6A13096B-C0F2-E46A-ED32-DCB1D8FEC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985" y="1401387"/>
            <a:ext cx="4055225" cy="405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id="{88F5CE64-AD71-5892-8F68-1BA8D34FF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2464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3767"/>
          </a:xfrm>
        </p:spPr>
        <p:txBody>
          <a:bodyPr>
            <a:normAutofit fontScale="90000"/>
          </a:bodyPr>
          <a:lstStyle/>
          <a:p>
            <a:r>
              <a:rPr lang="ru-RU" dirty="0"/>
              <a:t>Река течет, море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4692" y="1725097"/>
            <a:ext cx="4933950" cy="36957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19" y="2220397"/>
            <a:ext cx="57150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9859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5121"/>
          </a:xfrm>
        </p:spPr>
        <p:txBody>
          <a:bodyPr/>
          <a:lstStyle/>
          <a:p>
            <a:r>
              <a:rPr lang="ru-RU" dirty="0"/>
              <a:t>Снег, лед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1657" y="2254378"/>
            <a:ext cx="5105400" cy="35814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60" y="2254377"/>
            <a:ext cx="5238750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95735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4444"/>
          </a:xfrm>
        </p:spPr>
        <p:txBody>
          <a:bodyPr>
            <a:normAutofit fontScale="90000"/>
          </a:bodyPr>
          <a:lstStyle/>
          <a:p>
            <a:r>
              <a:rPr lang="ru-RU" dirty="0"/>
              <a:t>Лес в тумане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8973" y="1600220"/>
            <a:ext cx="493395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8805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08598"/>
          </a:xfrm>
        </p:spPr>
        <p:txBody>
          <a:bodyPr>
            <a:normAutofit fontScale="90000"/>
          </a:bodyPr>
          <a:lstStyle/>
          <a:p>
            <a:r>
              <a:rPr lang="ru-RU" dirty="0"/>
              <a:t>пыль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9868" y="1583549"/>
            <a:ext cx="5238750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8067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1352"/>
          </a:xfrm>
        </p:spPr>
        <p:txBody>
          <a:bodyPr>
            <a:normAutofit fontScale="90000"/>
          </a:bodyPr>
          <a:lstStyle/>
          <a:p>
            <a:r>
              <a:rPr lang="ru-RU" dirty="0"/>
              <a:t>Зверь бабочка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27343"/>
            <a:ext cx="4495800" cy="4057650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7016" y="1755943"/>
            <a:ext cx="508635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56571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2AEF9D-A9D8-8C15-3DD1-F94BBFEE3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Як, кобыла, жеребец, жеребенок</a:t>
            </a:r>
          </a:p>
        </p:txBody>
      </p:sp>
      <p:pic>
        <p:nvPicPr>
          <p:cNvPr id="5" name="Google Shape;254;g25eeb11b335_0_201">
            <a:extLst>
              <a:ext uri="{FF2B5EF4-FFF2-40B4-BE49-F238E27FC236}">
                <a16:creationId xmlns:a16="http://schemas.microsoft.com/office/drawing/2014/main" id="{BEB97BFD-13A5-DE26-D869-D577A695F511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0328" y="1895965"/>
            <a:ext cx="4948593" cy="3066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49;g25eeb11b335_0_183">
            <a:extLst>
              <a:ext uri="{FF2B5EF4-FFF2-40B4-BE49-F238E27FC236}">
                <a16:creationId xmlns:a16="http://schemas.microsoft.com/office/drawing/2014/main" id="{180FA101-18BC-02A9-B901-411B42A63A1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6571" y="582364"/>
            <a:ext cx="3639525" cy="242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48;g25eeb11b335_0_183">
            <a:extLst>
              <a:ext uri="{FF2B5EF4-FFF2-40B4-BE49-F238E27FC236}">
                <a16:creationId xmlns:a16="http://schemas.microsoft.com/office/drawing/2014/main" id="{42F6B71D-AADD-5229-549F-8CF14390A4F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903" b="7175"/>
          <a:stretch/>
        </p:blipFill>
        <p:spPr>
          <a:xfrm>
            <a:off x="7088267" y="3079196"/>
            <a:ext cx="4161800" cy="2988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761011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4106"/>
          </a:xfrm>
        </p:spPr>
        <p:txBody>
          <a:bodyPr>
            <a:normAutofit fontScale="90000"/>
          </a:bodyPr>
          <a:lstStyle/>
          <a:p>
            <a:r>
              <a:rPr lang="ru-RU" dirty="0"/>
              <a:t>Веселый </a:t>
            </a:r>
            <a:r>
              <a:rPr lang="ru-RU" dirty="0">
                <a:solidFill>
                  <a:srgbClr val="FF0000"/>
                </a:solidFill>
              </a:rPr>
              <a:t>грустный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38270" y="1567155"/>
            <a:ext cx="3790950" cy="4819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60242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7198"/>
          </a:xfrm>
        </p:spPr>
        <p:txBody>
          <a:bodyPr>
            <a:normAutofit fontScale="90000"/>
          </a:bodyPr>
          <a:lstStyle/>
          <a:p>
            <a:r>
              <a:rPr lang="ru-RU" dirty="0"/>
              <a:t>Голый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1061" y="1969607"/>
            <a:ext cx="4914900" cy="37147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517" y="2141057"/>
            <a:ext cx="5410200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67832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ПРОТИВОПОЛОЖНОСТИ.. Обсуждение на LiveInternet - Российский Сервис  Онлайн-Дневников">
            <a:extLst>
              <a:ext uri="{FF2B5EF4-FFF2-40B4-BE49-F238E27FC236}">
                <a16:creationId xmlns:a16="http://schemas.microsoft.com/office/drawing/2014/main" id="{9C6D2302-B109-19BE-AABF-B46C15935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957388"/>
            <a:ext cx="4543425" cy="349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717B8C-358B-5044-DF5B-4B92E9511976}"/>
              </a:ext>
            </a:extLst>
          </p:cNvPr>
          <p:cNvSpPr txBox="1"/>
          <p:nvPr/>
        </p:nvSpPr>
        <p:spPr>
          <a:xfrm>
            <a:off x="3810000" y="676275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чистый</a:t>
            </a:r>
            <a:r>
              <a:rPr lang="ru-RU" dirty="0"/>
              <a:t> грязный</a:t>
            </a:r>
          </a:p>
        </p:txBody>
      </p:sp>
    </p:spTree>
    <p:extLst>
      <p:ext uri="{BB962C8B-B14F-4D97-AF65-F5344CB8AC3E}">
        <p14:creationId xmlns:p14="http://schemas.microsoft.com/office/powerpoint/2010/main" val="34866952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1013"/>
          </a:xfrm>
        </p:spPr>
        <p:txBody>
          <a:bodyPr>
            <a:normAutofit fontScale="90000"/>
          </a:bodyPr>
          <a:lstStyle/>
          <a:p>
            <a:r>
              <a:rPr lang="ru-RU" dirty="0"/>
              <a:t>Острый тупой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6084" y="192213"/>
            <a:ext cx="5295900" cy="34480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336" y="1399258"/>
            <a:ext cx="4286250" cy="4267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7991" y="3536822"/>
            <a:ext cx="428625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54530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9613"/>
          </a:xfrm>
        </p:spPr>
        <p:txBody>
          <a:bodyPr>
            <a:normAutofit fontScale="90000"/>
          </a:bodyPr>
          <a:lstStyle/>
          <a:p>
            <a:r>
              <a:rPr lang="ru-RU" dirty="0"/>
              <a:t>Прямой </a:t>
            </a:r>
            <a:r>
              <a:rPr lang="ru-RU" dirty="0">
                <a:solidFill>
                  <a:srgbClr val="FF0000"/>
                </a:solidFill>
              </a:rPr>
              <a:t>кривой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4576" y="2058509"/>
            <a:ext cx="4686300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34765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ru-RU" dirty="0"/>
              <a:t>больной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8373" y="2258341"/>
            <a:ext cx="54102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65287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9279"/>
            <a:ext cx="10515600" cy="654783"/>
          </a:xfrm>
        </p:spPr>
        <p:txBody>
          <a:bodyPr>
            <a:normAutofit fontScale="90000"/>
          </a:bodyPr>
          <a:lstStyle/>
          <a:p>
            <a:r>
              <a:rPr lang="ru-RU" dirty="0"/>
              <a:t>гнилой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3684" y="1909177"/>
            <a:ext cx="5238750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39801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9613"/>
          </a:xfrm>
        </p:spPr>
        <p:txBody>
          <a:bodyPr>
            <a:normAutofit fontScale="90000"/>
          </a:bodyPr>
          <a:lstStyle/>
          <a:p>
            <a:r>
              <a:rPr lang="ru-RU" dirty="0"/>
              <a:t>Жить в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774" y="984738"/>
            <a:ext cx="11279505" cy="704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99999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8247" y="1"/>
            <a:ext cx="10515600" cy="615462"/>
          </a:xfrm>
        </p:spPr>
        <p:txBody>
          <a:bodyPr>
            <a:normAutofit fontScale="90000"/>
          </a:bodyPr>
          <a:lstStyle/>
          <a:p>
            <a:r>
              <a:rPr lang="ru-RU" dirty="0"/>
              <a:t>Мыть резать готовить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15462"/>
            <a:ext cx="5238750" cy="3486150"/>
          </a:xfrm>
          <a:prstGeom prst="rect">
            <a:avLst/>
          </a:prstGeom>
        </p:spPr>
      </p:pic>
      <p:pic>
        <p:nvPicPr>
          <p:cNvPr id="6" name="Объект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7930" y="3371850"/>
            <a:ext cx="5238750" cy="34861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6650" y="50556"/>
            <a:ext cx="470535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4658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7862" y="347542"/>
            <a:ext cx="10515600" cy="531690"/>
          </a:xfrm>
        </p:spPr>
        <p:txBody>
          <a:bodyPr>
            <a:normAutofit fontScale="90000"/>
          </a:bodyPr>
          <a:lstStyle/>
          <a:p>
            <a:r>
              <a:rPr lang="ru-RU" dirty="0"/>
              <a:t>Шить связывать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9723" y="1282883"/>
            <a:ext cx="2667000" cy="3810000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80" y="1606733"/>
            <a:ext cx="5238750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06235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6521"/>
          </a:xfrm>
        </p:spPr>
        <p:txBody>
          <a:bodyPr>
            <a:normAutofit fontScale="90000"/>
          </a:bodyPr>
          <a:lstStyle/>
          <a:p>
            <a:r>
              <a:rPr lang="ru-RU" dirty="0"/>
              <a:t>нюхать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0976" y="2075986"/>
            <a:ext cx="5238750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91670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4106"/>
          </a:xfrm>
        </p:spPr>
        <p:txBody>
          <a:bodyPr>
            <a:normAutofit fontScale="90000"/>
          </a:bodyPr>
          <a:lstStyle/>
          <a:p>
            <a:r>
              <a:rPr lang="ru-RU" dirty="0"/>
              <a:t>Кричать смеяться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88479"/>
            <a:ext cx="4495800" cy="3790950"/>
          </a:xfrm>
          <a:prstGeom prst="rect">
            <a:avLst/>
          </a:prstGeom>
        </p:spPr>
      </p:pic>
      <p:pic>
        <p:nvPicPr>
          <p:cNvPr id="5" name="Объект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850" y="1564679"/>
            <a:ext cx="49339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3922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1013"/>
          </a:xfrm>
        </p:spPr>
        <p:txBody>
          <a:bodyPr>
            <a:normAutofit fontScale="90000"/>
          </a:bodyPr>
          <a:lstStyle/>
          <a:p>
            <a:r>
              <a:rPr lang="ru-RU" dirty="0"/>
              <a:t>бояться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922207"/>
            <a:ext cx="4933950" cy="3714750"/>
          </a:xfrm>
          <a:prstGeom prst="rect">
            <a:avLst/>
          </a:prstGeom>
        </p:spPr>
      </p:pic>
      <p:sp>
        <p:nvSpPr>
          <p:cNvPr id="5" name="AutoShape 2" descr="https://encrypted-tbn2.gstatic.com/images?q=tbn:ANd9GcT85uiQigrd-_5UBHIr6wdKhUAk8M8KEUOTB_0vqlU22pPp0bX7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60332"/>
            <a:ext cx="56388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48346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7537"/>
          </a:xfrm>
        </p:spPr>
        <p:txBody>
          <a:bodyPr/>
          <a:lstStyle/>
          <a:p>
            <a:r>
              <a:rPr lang="ru-RU" dirty="0"/>
              <a:t>Петь играть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3195" y="1586293"/>
            <a:ext cx="5429250" cy="3371850"/>
          </a:xfrm>
          <a:prstGeom prst="rect">
            <a:avLst/>
          </a:prstGeo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6423" y="1425917"/>
            <a:ext cx="441960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43582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6521"/>
          </a:xfrm>
        </p:spPr>
        <p:txBody>
          <a:bodyPr>
            <a:normAutofit fontScale="90000"/>
          </a:bodyPr>
          <a:lstStyle/>
          <a:p>
            <a:r>
              <a:rPr lang="ru-RU" dirty="0"/>
              <a:t>думать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09538" y="1715188"/>
            <a:ext cx="596265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77970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1690"/>
          </a:xfrm>
        </p:spPr>
        <p:txBody>
          <a:bodyPr>
            <a:normAutofit fontScale="90000"/>
          </a:bodyPr>
          <a:lstStyle/>
          <a:p>
            <a:r>
              <a:rPr lang="ru-RU" dirty="0"/>
              <a:t>считать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186767"/>
            <a:ext cx="5219700" cy="3505200"/>
          </a:xfrm>
          <a:prstGeom prst="rect">
            <a:avLst/>
          </a:prstGeom>
        </p:spPr>
      </p:pic>
      <p:sp>
        <p:nvSpPr>
          <p:cNvPr id="5" name="AutoShape 2" descr="data:image/jpeg;base64,/9j/4AAQSkZJRgABAQAAAQABAAD/2wCEAAkGBxQTEhQUEhQUFBUUFxcUGBgYGBcVFxgVFBcXFxQVFxYYHCggGBolHBcUITEhJSksLi4uFx8zODMsNygtLisBCgoKBQUFDgUFDisZExkrKysrKysrKysrKysrKysrKysrKysrKysrKysrKysrKysrKysrKysrKysrKysrKysrK//AABEIALoA8AMBIgACEQEDEQH/xAAcAAABBQEBAQAAAAAAAAAAAAABAAIDBgcFBAj/xABGEAACAQIDAwkEBwYFAgcAAAABAgADEQQSIQUxQQYHEyJRYXGBkTKhscEUI0JSYtHwM3KCorLhFVOSwvEW0ggXJENjc5P/xAAUAQEAAAAAAAAAAAAAAAAAAAAA/8QAFBEBAAAAAAAAAAAAAAAAAAAAAP/aAAwDAQACEQMRAD8A3ERRpaAtATjWRtCWgvAYwjCI/MDFaBEiWG+8kAhywwDARpEpvuhgICGCItbfAMBXUHshhgCGCANAdGqtuMdFAEBhJgBgNZb90dDEYAigLAQwBl1vDFFAUBEStfdDACLYWhMUa7gb4AqrfjHxjC+/hrDeAiYoIRAjVBm3/oyYRoHGGAYGW94YoEdFbcZLGqLR0BSOsl95tJICIBUQyKvXVBd2VR+IhfjOY/KfCA2NdT4XI9QIHYkSoLxmBx1OsuakwdbkXHaOEnyjfxgGKKKA2oLiNprYacZJGgQDFFFAiqILiSWiI90MARWhigR01GtvD0j4rRQFI6wFtZJAYDBDGwwGPVAMkjGtcaXj4BBhEbHAwGJVubSQCMS1zpKVy32k6VwnSFEyA2zZRc318YFwxWPpU/2lRF8SL+m+cXG8tMNT3FnP4R8zKPSwjVACmoPG41Hjxnso8kaz79PI/O0DoYrnBc6UqSjvYlj6C04+M5VYqpoapUfgGT3jWdzCcgtAXc+oHuAM62G5GUV3m/kP914GbVSzm5JY9puT6mQG/j+uE147CoojWW/VO89x4CwmR0xqvl8YGjc3OEqU6VXpEZMzqVDArcBbEgGW6AmK8BExlOrePjKfHS2sB5M82Px9KimetUWmo4sQPIdph2hjVo0qlVzZKal28ALzGtu0sRjauercMRcJ9mmG9lB+Lt+cC8YznOwKeyalT91Db1M9+xeXeDxJCrUyOdMtQZCT3E6GZhjuSHR0y7NcDW2vxlLxdUKxCqRbvvu8IH1TFMJ5H85NXD2p1frqegsT1l/dbj4TZdibao4qn0lFrjcR9oHsIge0VdbSSRj2jp2fOPgIxrtYR0DboDaT3EcY2nuHCEwGQyGq5G6SgwCIYIoBikQqHNaSwHAzMOdnD9JURbZuqNN5+1wmmiZpzoVGWshQ2OVf90C18isZRGFpUgyq9GmquDZSp89867bWo3sKik9i3c/y3lR5EbGoUl+kVaod6qrpUKhUJ1sAeO70l5UWGgAHd/aBzMbtfLTdkpVmyqT+zKi4H4tbTNX5SVLly7G5GqiwB7j68ZrVSuq+0yjxIHxlS5UPh8qtSdMwPsoVym/3gNOO+BUjtrEVvZFeoW0GUVGHfuE5ROtxw19JZMJyh6Mg00pqR+8Qbg/ZErTm3hr8eEDdYoF4eUjVzm7oEpnF5XbTqYfDO1BDUrHq0kAzFnsTovGwBM7N54NqbPaoabJU6N6TFlOUOOsuUgqSOBOt4Ge4XlVUxuAd0qNVqKQlei9FVyH2icwIsoynffwnPr7TrNlNXFLRZ6ZqpTVQCy/Z6zXudx85Z+hSo+JoGrd2LZyFWmGLDKWyrvO7Xwhw/JgsU+kVTWWnbKoVEXq6Lmtq1rbr2gUPa22q9Ol0eJBZHAyPbW4AOrd+uko1diTYa29bTZOcvDIMDUH2msFtvLXvoPCYmmIZdG6rcD2iAHW1t48DLjzY8pWw2MRXf6up1DfQ3Ps+Ospmcs4vbX56T2UD0VRGABIYWFr3IP8AxA+rBDPPs6rmpU2+8in1Ak7QDBIqJOt48wDeCKMqk8IAe+lu2OghgKGARQFY37rR14BFAMzXnPxRpVlYC/VA8PamlCZrzn4pUroWUsMo79etbT19YAwXJHE4iilTpaaCooce0SA2vAS94XYtNUVWvUKqBdixvbja9pQdnYDHvSpNTRsjLdfrAAFPs6X04y38ndm4pKCriMQc4vogVgBw1YE3/OB2KezqK7qdMH90X+EZtXC02pMtUKKe9r9UC3G4taNGBPGvWPmg+Czx7V2EKtJlWpUDG1izMwuNdV3EQKHj9m4dKhCdZSdD1j+j/ecGs1wv8QPbraXKryHxFiempkgXygNqey8pVa1h5/KButJwVBU3FhDY37rSrbMxrU8pGoIFx5b/ABlhpY5G0vbx0geqKQtXUGxI3X7vWVjljy7w+BUA9eqwJRBuNraseAuYBGx6XTtWKp0gY2bcw7rzpdOJkOxOcSrisUyPS9vVeiViB25xc6d8umB2oKnsHP2gakW0N+zXSB79u4IV8t9wuP8AVa/wnAwHJVKbklFNyLlgGOl8xXMLb5a0wdSolwCL7jcX8dN0q3LmvjqFL6l87NcApTBsTb7Xbr2QM75yqFKnjVWjlU5AaiqLAMSbHLwJFryHZmGztTNgxuB66G/dcieLavJmuiU8TUJ+tezA6sGvvY346y8802xlxVaszfssOaf8TtmOXwAUXHfA2rCCyIOxVHoLSWNv/wAQwGqDrfthivFARjXBtpDeKAyGCGBFUpkkWMmEYV1B7I+AYoIYEVNSD+tZnXOd0fTp0hsuUd1zY2F5pAW1++ZrznYUVK6KSFAVTc+fCAzZ3KLEqtOnSWqaYQhSKdxlUC3Wy9nGOxXK3GXC0xUdrgZejO7wy63/AD7J79lcsOho0qORT0aBAcxF8ugNrSZ+X9lJ6NBoSbMx9NL3gWmg2IAF0peGZtO0bo/PiPuUf9b/APbPJsnb6VqKVFp1srC+lNmHkbaz1Haq/cr/AP41PygcDlXtXFUej6uVWvc0szai1lJI07pmtQ6+v95tP+LpxWsPGjV/7ZimKOp84F5wmOK2WoCpsNGBFx3XnVo465GUX87aTvjCpVpItRVcZF3j8I3HhKvyj2F0Kh6DOAWsQTcC+4g799h5wO5WqXBLEKCBc3zeWugmE87ZtjwobNlprfu33Bl/xJdlINQ2tZvaIHYT2Wmb84dH/wBUGvclAD2XH6ECfZHLelhMGaODwxNR1JqVqpAJe3BVvdRwFxumwcncJTpKazFWrYhUdigADEDUga2uTefNOFJFxLCnKrFiiKK1mVF0FtGt93ONbQNd5Rcv0wAKp0VRv8gHUfibL7PgZnW0ucfH4okM6UkO5KSgWHezXJlRRLnt43h6caheG+B0qmLZr53ZrkE3JNyNxPbNG5p+VmHwyfRaiikHfMKlyQzsdz33cADumV0AWIVQSzGwA1JJ3ADtm5ckebXDU6CvigKtWpYnXqpf7K28rmBoAp9b3yS8hpEedrG+/S4+UlvAUa4uI4wGAyithHkxqrYWjoEbOBvMdIayA2v4SQQHQwRXgLOL2hkWQZu/fJbwDMr53B9al/uqez701OZlzoUi+IQAXOVf92pMDrbKrYBMHRaqlN36NcwygsTa7Ek7+Os7OEo7PrIrKmHII0BCAjuK7+E42ArYOphKVDElgaaLf2hZgLHKyy1bP2fQWki0kQ0wOroG07bnfAdVxlGiqgsiL7Khe7gAsYNuYf8AzU7N88W2+TSV8mU9CUN7qoswNrgjTs3zi1uRbrqlcEfiUjw3HuEC2U9q0f8ANp6fiA+MxLFDU23Xb4y8f9HYoey9JtdNSNL+Hf7pRMSNd/aIG6YH9lT/AHE/pEGLpJUVqbi4YWI/v2wYA/VU/wBxP6RHZRm798CLDbNpIuVUFu/U+NzxmO8+mGVcTQZVALUmLW0vZgB7ptl5jXPyv1uGP/xsP5xAyJRqTJxrEUgNgPGA+pU4Cc01CrHvnpZ+MjqODvgaZzV8nWqK2NIVgjZEUm2p9p7e4ec2PZ3SGiwbLpe1pTeaSqTsxekVMt7KV35VNhm/FaX/AGTQplGAHEjfeB56wqB0K7iwzW7CLg+4+s6cipgaWFrqvbwuI+AlqA7o6RUwNbdto+A6MdwN8dI6wFteEBER0d0cIp9/ugMhj+i/Vouj/VoEduMMk6OIU/1aAyZdzruwrIVNjlXX/Veap0ffMs52k+uQfhX/AHQOpsnkZSr4Si5q1lNSmrNYqQSw1tcacZasJsSjTRUUN1Ra+Zsx7yQd88nJbZanB4dg9RCaSElWOpt2G4906n0Wsu6qr/vpY+qEfCBH/h9vZq1l/jzf1gzx7Ww2IFF+iqtUa2ilUDHtysLazy8ottVsMqFkp9YkZgWZdN4tpYn5Gc6ny3Nj1E9TrA4NXaGLp+0MSljxFQeVyPCVau176a3PvmqU+W1Pij+RBHvmWYsgkniSx9+kDc8Cfqqf7i/0iTSPZ9L6qlr/AO2nD8Ino6Lv90COYxz9VfrsONP2bH1ebV0XfML/APEFg6q4mhVIJpNTyBgDYOpJK9xsQe+0DM1qyCrVkDNClS2/WARVhbWSdIsIYcIG681VdDsmmNLo7qbdzH5WPnL/ALECZWNzv8Jg3NVsRqlRq7FxSQ2VQzBXfibcQNB4numvZ8q2F18CRAsWGVdLE3CqPW89Mr/JjDF71OndgrFMlwV6oGh6tza/bLGKffAjikhp98XRQI7xGPWkeNvKHooEd4s05n06pwVfU/lHDGPxVfU/lA6Nz2w5pzjjH+6vqfyg+mP91fUwOkDFec1sY/3U9T+UK4x/ur6n8oHTBmYc6OJyV0a2bqgfHWX8Y1uKr5EzM+dF2eqpsAbDTu60Cegu0BQR6FOqVcKUytcZW3aA9X0mg4GtiRTTpaau2UZsr2bNbXeLE+E4nJzH11wlACkjgU1tZ7G1tL3Frz3DbzjR6a0j+MsP5gpU+sD2Y3adMI3T06irbUOmZT3ZhdfeJxdmYfZ2MDZaSKy6EXyN/KdZ69obTD0ytRaJR+r+1OvgQs52xtk0qKsKVCk4c3YtUNQk8Ncum+AqvJrAFwq4hka5GXpVNz/EDrM1xW8gHi0t+I5NYld2RwT22P8ANpfdx4SqYylY23b/APiBuWzW+ppf/Wn9IlP23y5qLX6LDoCFYh2cGxC6G1jprPPt/bFenRw49hGQC6tqSFXeeGh3Sr0FAuRclt5JuT3XMDQ6XLaiQMyuvoRfj5d8qvOlXw+LSjTauFpNc3FyVqfZLLx4+pnMapfS08VRUYFKguo49nZArf8A5fpUVjh8bTd0XN0b02ptYd50tu1F5S8Zg3ouUqqUYcD8QRoR3ia3Tq01Tq3YC/j4W4CdBOSaYulautkYXUG2dfxK32fAwMPVhOjsPZVTGVlpUhYb2bgq8WP5TTW5p8IV6tWsfxBlPuyyzcmuTdPBU+jQaHUuR1mJ3ZrQPbsbZqYailKmLKgsPmT3zj8suUQw1PqkGpUutNeN+LEdg+Np6uUu3lw1MsFao32UQEsfTcO+YbtPa9XEVjUqnr3ta1ggH2QOFoG4cz/KbOGwRplXpqa2e9+kzN1ywO5r6zTMxmBc0GOP04E6lkYegm3/AEw/d08YHvzGDMZ5BjO73yKpjmG5Lj96B7yxizmc7/EG/wAv+cRp2k3GmR/EIEVoiISTEIAUQkQF+zf7hCICEJjS9tTI+lG8+X5wJlEofL3CGpWABAsoPxl3+lJxYes4W3KNCswY1LNaxINxYbrjt8IEewtrBKVOmShyKFtcodOOuh9Z3U2ghGunju9dRM+2hRFO5FRXA7Lg+lp46G1yuqOQO46QLrt3Y3TFWoFFIGotZW43uu48N3GcB9nYylc9ExtfrU2De4G/u4yDD8qCPaVW7xdG9VnYwfK6m29mXuZc4/1Lr6wOdh9u1qZCl3U9ji/9Wv8AzK9jzcjvB980UbRSoLlFqLb7Nm9zaiZ3j26w7NbesD1be2qtWplFS/RIi5d1gUGtuNzfWeSnjVUXJtOPikLVtLdc3Y/a6o6oHaN+neZ4sRidSLHzFvjAsrbfpLuNzPJ9PGIV3AYLSsTbTNvJHlp6yqYmre9tT3fnLrsOnkoopFrrc/xanxgR0lHUyUVuBdne4Ph2nyE7dXaBqhUzHIDdgN7DTKpN75NDpxlLw2KZKzUap3WKE8V4ecsODqA9mkCz0sWxsQ5AG5QFVQOy1pNi9oVWQqrKCdxIJt5Tj4euJ6mY20gc2k4SoVqX6Qgm7G+YDeVPdppKbyl5KVWrPWoAMKhzFPZKk2ue8S8YzJUADaFTdSNSD3dsiIZcpAuFO8HeRpeBJzYckDRqfSKjgsEsoXcpfeDfeQBNKL9v9pXeTFQBqtrgGzW7Duv5yxBwf1vgKOAMjItu9OH9oVqX/WsB1v0IiIorwCTI9T3Dt7fDskmS++Py+MCMLYaCJjbU6SVtJEKdzc8Nw+cCIrm1O4bh8zObtLAVKh0dQvgSZ3MkPRwKo+wGAu1QeS+7UxrbFVVHSObnfYDz7ZaOhub8Bu+Znixeys5uXYX4C27sgVttk0iPac37f+Jyq3JVAb0ydd4MuC7FsNKj/wAp+IjU2MSTeo9tLaIPHcsCpHk+ltVZT2gk+4zn47ZnRC4uR29/ZpeaA+xR95z/ABTz1thqwsQx8zAzsYwrwI7wfmJHWYEKe2/ylwTkrZmK3tewBuRb1k55PZvboDxBt84FNw+whigbu1MpuK2B63abcLe8z3NyOUrlaqTpa5Vbnx75c8LsFEBy0wL+P5yShshQx6g113cYGT43ky9N7Hoyl9+vs318D3TpVsYo0BGnymmnZa7ii2PCwnlrclsO/tUUPb1QIGTbSqo7AlFcgG/2W03FW8+MmwG0qZFkOW28G+Yeu+aF/wBCYT2TSFh3tu9ZFV5t8EdejYeDsPfeBVUq2tbhGYjaRFUqc24WFt4HH1lvbkFRAstSsv8AED/UDFT5EUSVaqXeoq5c2bLcHf1VsIFSxu0qaNYt1uwanv3SbA4675VBObXLlNz2kabpdcLyQw1PVKSg9vHzM6K7KQWsoFtxAGh7oHn2JSyJaxBbU/IeXznQykbvT8uyOopwNr/GejJAhRwd368oSt5IaXEaH9b4KTEmxAHzgMFx3jt4+ckGskAiNPsgTBY19JJIKm/0+cBIL+EmCxwjxAj6OR1Rc5R4nuH5yd5BR3nxHwgTAQER0RgQubAx6JpI6vDxnpMCEiMyyWNPzgeakureMnyRlDj4z0QIgsjYWYd8nEjq718YBKQFZI8a0CCovG0eEBkh4xlP5mACgjKlHjJ34QndA8yNeOgX2v13ya0CJ0BEaj8Dv7e2em0hxHGAQsDLffJF3QcRAi3bzcdv5yQRW0kVDd5mB//Z"/>
          <p:cNvSpPr>
            <a:spLocks noChangeAspect="1" noChangeArrowheads="1"/>
          </p:cNvSpPr>
          <p:nvPr/>
        </p:nvSpPr>
        <p:spPr bwMode="auto">
          <a:xfrm>
            <a:off x="155575" y="-14446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data:image/jpeg;base64,/9j/4AAQSkZJRgABAQAAAQABAAD/2wCEAAkGBxQTEhQUEhQUFBUUFxcUGBgYGBcVFxgVFBcXFxQVFxYYHCggGBolHBcUITEhJSksLi4uFx8zODMsNygtLisBCgoKBQUFDgUFDisZExkrKysrKysrKysrKysrKysrKysrKysrKysrKysrKysrKysrKysrKysrKysrKysrKysrK//AABEIALoA8AMBIgACEQEDEQH/xAAcAAABBQEBAQAAAAAAAAAAAAABAAIDBgcFBAj/xABGEAACAQIDAwkEBwYFAgcAAAABAgADEQQSIQUxQQYHEyJRYXGBkTKhscEUI0JSYtHwM3KCorLhFVOSwvEW0ggXJENjc5P/xAAUAQEAAAAAAAAAAAAAAAAAAAAA/8QAFBEBAAAAAAAAAAAAAAAAAAAAAP/aAAwDAQACEQMRAD8A3ERRpaAtATjWRtCWgvAYwjCI/MDFaBEiWG+8kAhywwDARpEpvuhgICGCItbfAMBXUHshhgCGCANAdGqtuMdFAEBhJgBgNZb90dDEYAigLAQwBl1vDFFAUBEStfdDACLYWhMUa7gb4AqrfjHxjC+/hrDeAiYoIRAjVBm3/oyYRoHGGAYGW94YoEdFbcZLGqLR0BSOsl95tJICIBUQyKvXVBd2VR+IhfjOY/KfCA2NdT4XI9QIHYkSoLxmBx1OsuakwdbkXHaOEnyjfxgGKKKA2oLiNprYacZJGgQDFFFAiqILiSWiI90MARWhigR01GtvD0j4rRQFI6wFtZJAYDBDGwwGPVAMkjGtcaXj4BBhEbHAwGJVubSQCMS1zpKVy32k6VwnSFEyA2zZRc318YFwxWPpU/2lRF8SL+m+cXG8tMNT3FnP4R8zKPSwjVACmoPG41Hjxnso8kaz79PI/O0DoYrnBc6UqSjvYlj6C04+M5VYqpoapUfgGT3jWdzCcgtAXc+oHuAM62G5GUV3m/kP914GbVSzm5JY9puT6mQG/j+uE147CoojWW/VO89x4CwmR0xqvl8YGjc3OEqU6VXpEZMzqVDArcBbEgGW6AmK8BExlOrePjKfHS2sB5M82Px9KimetUWmo4sQPIdph2hjVo0qlVzZKal28ALzGtu0sRjauercMRcJ9mmG9lB+Lt+cC8YznOwKeyalT91Db1M9+xeXeDxJCrUyOdMtQZCT3E6GZhjuSHR0y7NcDW2vxlLxdUKxCqRbvvu8IH1TFMJ5H85NXD2p1frqegsT1l/dbj4TZdibao4qn0lFrjcR9oHsIge0VdbSSRj2jp2fOPgIxrtYR0DboDaT3EcY2nuHCEwGQyGq5G6SgwCIYIoBikQqHNaSwHAzMOdnD9JURbZuqNN5+1wmmiZpzoVGWshQ2OVf90C18isZRGFpUgyq9GmquDZSp89867bWo3sKik9i3c/y3lR5EbGoUl+kVaod6qrpUKhUJ1sAeO70l5UWGgAHd/aBzMbtfLTdkpVmyqT+zKi4H4tbTNX5SVLly7G5GqiwB7j68ZrVSuq+0yjxIHxlS5UPh8qtSdMwPsoVym/3gNOO+BUjtrEVvZFeoW0GUVGHfuE5ROtxw19JZMJyh6Mg00pqR+8Qbg/ZErTm3hr8eEDdYoF4eUjVzm7oEpnF5XbTqYfDO1BDUrHq0kAzFnsTovGwBM7N54NqbPaoabJU6N6TFlOUOOsuUgqSOBOt4Ge4XlVUxuAd0qNVqKQlei9FVyH2icwIsoynffwnPr7TrNlNXFLRZ6ZqpTVQCy/Z6zXudx85Z+hSo+JoGrd2LZyFWmGLDKWyrvO7Xwhw/JgsU+kVTWWnbKoVEXq6Lmtq1rbr2gUPa22q9Ol0eJBZHAyPbW4AOrd+uko1diTYa29bTZOcvDIMDUH2msFtvLXvoPCYmmIZdG6rcD2iAHW1t48DLjzY8pWw2MRXf6up1DfQ3Ps+Ospmcs4vbX56T2UD0VRGABIYWFr3IP8AxA+rBDPPs6rmpU2+8in1Ak7QDBIqJOt48wDeCKMqk8IAe+lu2OghgKGARQFY37rR14BFAMzXnPxRpVlYC/VA8PamlCZrzn4pUroWUsMo79etbT19YAwXJHE4iilTpaaCooce0SA2vAS94XYtNUVWvUKqBdixvbja9pQdnYDHvSpNTRsjLdfrAAFPs6X04y38ndm4pKCriMQc4vogVgBw1YE3/OB2KezqK7qdMH90X+EZtXC02pMtUKKe9r9UC3G4taNGBPGvWPmg+Czx7V2EKtJlWpUDG1izMwuNdV3EQKHj9m4dKhCdZSdD1j+j/ecGs1wv8QPbraXKryHxFiempkgXygNqey8pVa1h5/KButJwVBU3FhDY37rSrbMxrU8pGoIFx5b/ABlhpY5G0vbx0geqKQtXUGxI3X7vWVjljy7w+BUA9eqwJRBuNraseAuYBGx6XTtWKp0gY2bcw7rzpdOJkOxOcSrisUyPS9vVeiViB25xc6d8umB2oKnsHP2gakW0N+zXSB79u4IV8t9wuP8AVa/wnAwHJVKbklFNyLlgGOl8xXMLb5a0wdSolwCL7jcX8dN0q3LmvjqFL6l87NcApTBsTb7Xbr2QM75yqFKnjVWjlU5AaiqLAMSbHLwJFryHZmGztTNgxuB66G/dcieLavJmuiU8TUJ+tezA6sGvvY346y8802xlxVaszfssOaf8TtmOXwAUXHfA2rCCyIOxVHoLSWNv/wAQwGqDrfthivFARjXBtpDeKAyGCGBFUpkkWMmEYV1B7I+AYoIYEVNSD+tZnXOd0fTp0hsuUd1zY2F5pAW1++ZrznYUVK6KSFAVTc+fCAzZ3KLEqtOnSWqaYQhSKdxlUC3Wy9nGOxXK3GXC0xUdrgZejO7wy63/AD7J79lcsOho0qORT0aBAcxF8ugNrSZ+X9lJ6NBoSbMx9NL3gWmg2IAF0peGZtO0bo/PiPuUf9b/APbPJsnb6VqKVFp1srC+lNmHkbaz1Haq/cr/AP41PygcDlXtXFUej6uVWvc0szai1lJI07pmtQ6+v95tP+LpxWsPGjV/7ZimKOp84F5wmOK2WoCpsNGBFx3XnVo465GUX87aTvjCpVpItRVcZF3j8I3HhKvyj2F0Kh6DOAWsQTcC+4g799h5wO5WqXBLEKCBc3zeWugmE87ZtjwobNlprfu33Bl/xJdlINQ2tZvaIHYT2Wmb84dH/wBUGvclAD2XH6ECfZHLelhMGaODwxNR1JqVqpAJe3BVvdRwFxumwcncJTpKazFWrYhUdigADEDUga2uTefNOFJFxLCnKrFiiKK1mVF0FtGt93ONbQNd5Rcv0wAKp0VRv8gHUfibL7PgZnW0ucfH4okM6UkO5KSgWHezXJlRRLnt43h6caheG+B0qmLZr53ZrkE3JNyNxPbNG5p+VmHwyfRaiikHfMKlyQzsdz33cADumV0AWIVQSzGwA1JJ3ADtm5ckebXDU6CvigKtWpYnXqpf7K28rmBoAp9b3yS8hpEedrG+/S4+UlvAUa4uI4wGAyithHkxqrYWjoEbOBvMdIayA2v4SQQHQwRXgLOL2hkWQZu/fJbwDMr53B9al/uqez701OZlzoUi+IQAXOVf92pMDrbKrYBMHRaqlN36NcwygsTa7Ek7+Os7OEo7PrIrKmHII0BCAjuK7+E42ArYOphKVDElgaaLf2hZgLHKyy1bP2fQWki0kQ0wOroG07bnfAdVxlGiqgsiL7Khe7gAsYNuYf8AzU7N88W2+TSV8mU9CUN7qoswNrgjTs3zi1uRbrqlcEfiUjw3HuEC2U9q0f8ANp6fiA+MxLFDU23Xb4y8f9HYoey9JtdNSNL+Hf7pRMSNd/aIG6YH9lT/AHE/pEGLpJUVqbi4YWI/v2wYA/VU/wBxP6RHZRm798CLDbNpIuVUFu/U+NzxmO8+mGVcTQZVALUmLW0vZgB7ptl5jXPyv1uGP/xsP5xAyJRqTJxrEUgNgPGA+pU4Cc01CrHvnpZ+MjqODvgaZzV8nWqK2NIVgjZEUm2p9p7e4ec2PZ3SGiwbLpe1pTeaSqTsxekVMt7KV35VNhm/FaX/AGTQplGAHEjfeB56wqB0K7iwzW7CLg+4+s6cipgaWFrqvbwuI+AlqA7o6RUwNbdto+A6MdwN8dI6wFteEBER0d0cIp9/ugMhj+i/Vouj/VoEduMMk6OIU/1aAyZdzruwrIVNjlXX/Veap0ffMs52k+uQfhX/AHQOpsnkZSr4Si5q1lNSmrNYqQSw1tcacZasJsSjTRUUN1Ra+Zsx7yQd88nJbZanB4dg9RCaSElWOpt2G4906n0Wsu6qr/vpY+qEfCBH/h9vZq1l/jzf1gzx7Ww2IFF+iqtUa2ilUDHtysLazy8ottVsMqFkp9YkZgWZdN4tpYn5Gc6ny3Nj1E9TrA4NXaGLp+0MSljxFQeVyPCVau176a3PvmqU+W1Pij+RBHvmWYsgkniSx9+kDc8Cfqqf7i/0iTSPZ9L6qlr/AO2nD8Ino6Lv90COYxz9VfrsONP2bH1ebV0XfML/APEFg6q4mhVIJpNTyBgDYOpJK9xsQe+0DM1qyCrVkDNClS2/WARVhbWSdIsIYcIG681VdDsmmNLo7qbdzH5WPnL/ALECZWNzv8Jg3NVsRqlRq7FxSQ2VQzBXfibcQNB4numvZ8q2F18CRAsWGVdLE3CqPW89Mr/JjDF71OndgrFMlwV6oGh6tza/bLGKffAjikhp98XRQI7xGPWkeNvKHooEd4s05n06pwVfU/lHDGPxVfU/lA6Nz2w5pzjjH+6vqfyg+mP91fUwOkDFec1sY/3U9T+UK4x/ur6n8oHTBmYc6OJyV0a2bqgfHWX8Y1uKr5EzM+dF2eqpsAbDTu60Cegu0BQR6FOqVcKUytcZW3aA9X0mg4GtiRTTpaau2UZsr2bNbXeLE+E4nJzH11wlACkjgU1tZ7G1tL3Frz3DbzjR6a0j+MsP5gpU+sD2Y3adMI3T06irbUOmZT3ZhdfeJxdmYfZ2MDZaSKy6EXyN/KdZ69obTD0ytRaJR+r+1OvgQs52xtk0qKsKVCk4c3YtUNQk8Ncum+AqvJrAFwq4hka5GXpVNz/EDrM1xW8gHi0t+I5NYld2RwT22P8ANpfdx4SqYylY23b/APiBuWzW+ppf/Wn9IlP23y5qLX6LDoCFYh2cGxC6G1jprPPt/bFenRw49hGQC6tqSFXeeGh3Sr0FAuRclt5JuT3XMDQ6XLaiQMyuvoRfj5d8qvOlXw+LSjTauFpNc3FyVqfZLLx4+pnMapfS08VRUYFKguo49nZArf8A5fpUVjh8bTd0XN0b02ptYd50tu1F5S8Zg3ouUqqUYcD8QRoR3ia3Tq01Tq3YC/j4W4CdBOSaYulautkYXUG2dfxK32fAwMPVhOjsPZVTGVlpUhYb2bgq8WP5TTW5p8IV6tWsfxBlPuyyzcmuTdPBU+jQaHUuR1mJ3ZrQPbsbZqYailKmLKgsPmT3zj8suUQw1PqkGpUutNeN+LEdg+Np6uUu3lw1MsFao32UQEsfTcO+YbtPa9XEVjUqnr3ta1ggH2QOFoG4cz/KbOGwRplXpqa2e9+kzN1ywO5r6zTMxmBc0GOP04E6lkYegm3/AEw/d08YHvzGDMZ5BjO73yKpjmG5Lj96B7yxizmc7/EG/wAv+cRp2k3GmR/EIEVoiISTEIAUQkQF+zf7hCICEJjS9tTI+lG8+X5wJlEofL3CGpWABAsoPxl3+lJxYes4W3KNCswY1LNaxINxYbrjt8IEewtrBKVOmShyKFtcodOOuh9Z3U2ghGunju9dRM+2hRFO5FRXA7Lg+lp46G1yuqOQO46QLrt3Y3TFWoFFIGotZW43uu48N3GcB9nYylc9ExtfrU2De4G/u4yDD8qCPaVW7xdG9VnYwfK6m29mXuZc4/1Lr6wOdh9u1qZCl3U9ji/9Wv8AzK9jzcjvB980UbRSoLlFqLb7Nm9zaiZ3j26w7NbesD1be2qtWplFS/RIi5d1gUGtuNzfWeSnjVUXJtOPikLVtLdc3Y/a6o6oHaN+neZ4sRidSLHzFvjAsrbfpLuNzPJ9PGIV3AYLSsTbTNvJHlp6yqYmre9tT3fnLrsOnkoopFrrc/xanxgR0lHUyUVuBdne4Ph2nyE7dXaBqhUzHIDdgN7DTKpN75NDpxlLw2KZKzUap3WKE8V4ecsODqA9mkCz0sWxsQ5AG5QFVQOy1pNi9oVWQqrKCdxIJt5Tj4euJ6mY20gc2k4SoVqX6Qgm7G+YDeVPdppKbyl5KVWrPWoAMKhzFPZKk2ue8S8YzJUADaFTdSNSD3dsiIZcpAuFO8HeRpeBJzYckDRqfSKjgsEsoXcpfeDfeQBNKL9v9pXeTFQBqtrgGzW7Duv5yxBwf1vgKOAMjItu9OH9oVqX/WsB1v0IiIorwCTI9T3Dt7fDskmS++Py+MCMLYaCJjbU6SVtJEKdzc8Nw+cCIrm1O4bh8zObtLAVKh0dQvgSZ3MkPRwKo+wGAu1QeS+7UxrbFVVHSObnfYDz7ZaOhub8Bu+Znixeys5uXYX4C27sgVttk0iPac37f+Jyq3JVAb0ydd4MuC7FsNKj/wAp+IjU2MSTeo9tLaIPHcsCpHk+ltVZT2gk+4zn47ZnRC4uR29/ZpeaA+xR95z/ABTz1thqwsQx8zAzsYwrwI7wfmJHWYEKe2/ylwTkrZmK3tewBuRb1k55PZvboDxBt84FNw+whigbu1MpuK2B63abcLe8z3NyOUrlaqTpa5Vbnx75c8LsFEBy0wL+P5yShshQx6g113cYGT43ky9N7Hoyl9+vs318D3TpVsYo0BGnymmnZa7ii2PCwnlrclsO/tUUPb1QIGTbSqo7AlFcgG/2W03FW8+MmwG0qZFkOW28G+Yeu+aF/wBCYT2TSFh3tu9ZFV5t8EdejYeDsPfeBVUq2tbhGYjaRFUqc24WFt4HH1lvbkFRAstSsv8AED/UDFT5EUSVaqXeoq5c2bLcHf1VsIFSxu0qaNYt1uwanv3SbA4675VBObXLlNz2kabpdcLyQw1PVKSg9vHzM6K7KQWsoFtxAGh7oHn2JSyJaxBbU/IeXznQykbvT8uyOopwNr/GejJAhRwd368oSt5IaXEaH9b4KTEmxAHzgMFx3jt4+ckGskAiNPsgTBY19JJIKm/0+cBIL+EmCxwjxAj6OR1Rc5R4nuH5yd5BR3nxHwgTAQER0RgQubAx6JpI6vDxnpMCEiMyyWNPzgeakureMnyRlDj4z0QIgsjYWYd8nEjq718YBKQFZI8a0CCovG0eEBkh4xlP5mACgjKlHjJ34QndA8yNeOgX2v13ya0CJ0BEaj8Dv7e2em0hxHGAQsDLffJF3QcRAi3bzcdv5yQRW0kVDd5mB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820" y="2186767"/>
            <a:ext cx="4572000" cy="354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85160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545122"/>
          </a:xfrm>
        </p:spPr>
        <p:txBody>
          <a:bodyPr>
            <a:normAutofit fontScale="90000"/>
          </a:bodyPr>
          <a:lstStyle/>
          <a:p>
            <a:r>
              <a:rPr lang="ru-RU" dirty="0"/>
              <a:t>Падать гладкий</a:t>
            </a:r>
          </a:p>
        </p:txBody>
      </p:sp>
      <p:pic>
        <p:nvPicPr>
          <p:cNvPr id="3074" name="Picture 2" descr="http://dpchs.donland.ru/Data/Sites/14/media/Sovety/gpict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033" y="545123"/>
            <a:ext cx="8578977" cy="592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432374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9952"/>
          </a:xfrm>
        </p:spPr>
        <p:txBody>
          <a:bodyPr>
            <a:normAutofit fontScale="90000"/>
          </a:bodyPr>
          <a:lstStyle/>
          <a:p>
            <a:r>
              <a:rPr lang="ru-RU" dirty="0"/>
              <a:t>плевать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1166" y="1875128"/>
            <a:ext cx="5295900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33352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1690"/>
          </a:xfrm>
        </p:spPr>
        <p:txBody>
          <a:bodyPr>
            <a:normAutofit fontScale="90000"/>
          </a:bodyPr>
          <a:lstStyle/>
          <a:p>
            <a:r>
              <a:rPr lang="ru-RU" dirty="0"/>
              <a:t>Драться бить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9539" y="1364107"/>
            <a:ext cx="4038600" cy="3486150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6625" y="1364107"/>
            <a:ext cx="485775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08195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6860"/>
          </a:xfrm>
        </p:spPr>
        <p:txBody>
          <a:bodyPr>
            <a:normAutofit fontScale="90000"/>
          </a:bodyPr>
          <a:lstStyle/>
          <a:p>
            <a:r>
              <a:rPr lang="ru-RU" dirty="0"/>
              <a:t>Тянуть толкать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9979" y="2138013"/>
            <a:ext cx="6038850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3557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ru-RU" dirty="0"/>
              <a:t>Охота, стрелять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8970" y="2258889"/>
            <a:ext cx="5124450" cy="35814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271" y="2258889"/>
            <a:ext cx="49530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10678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1353800" cy="549275"/>
          </a:xfrm>
        </p:spPr>
        <p:txBody>
          <a:bodyPr>
            <a:normAutofit fontScale="90000"/>
          </a:bodyPr>
          <a:lstStyle/>
          <a:p>
            <a:r>
              <a:rPr lang="ru-RU" dirty="0"/>
              <a:t>Стрелять из лука колоть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082006"/>
            <a:ext cx="5734050" cy="3181350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5065" y="639762"/>
            <a:ext cx="76200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9222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8937"/>
          </a:xfrm>
        </p:spPr>
        <p:txBody>
          <a:bodyPr>
            <a:normAutofit fontScale="90000"/>
          </a:bodyPr>
          <a:lstStyle/>
          <a:p>
            <a:r>
              <a:rPr lang="ru-RU" dirty="0"/>
              <a:t>втыкать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0489" y="844550"/>
            <a:ext cx="7611021" cy="533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5343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6860"/>
          </a:xfrm>
        </p:spPr>
        <p:txBody>
          <a:bodyPr>
            <a:normAutofit fontScale="90000"/>
          </a:bodyPr>
          <a:lstStyle/>
          <a:p>
            <a:r>
              <a:rPr lang="ru-RU" dirty="0"/>
              <a:t>Держать сжимать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092" y="931986"/>
            <a:ext cx="5029200" cy="36385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700" y="0"/>
            <a:ext cx="5448300" cy="3352800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3615" y="4000500"/>
            <a:ext cx="304800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74504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6521"/>
          </a:xfrm>
        </p:spPr>
        <p:txBody>
          <a:bodyPr>
            <a:normAutofit fontScale="90000"/>
          </a:bodyPr>
          <a:lstStyle/>
          <a:p>
            <a:r>
              <a:rPr lang="ru-RU" dirty="0"/>
              <a:t>тереть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7655" y="1002323"/>
            <a:ext cx="809625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37357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4783"/>
          </a:xfrm>
        </p:spPr>
        <p:txBody>
          <a:bodyPr>
            <a:normAutofit fontScale="90000"/>
          </a:bodyPr>
          <a:lstStyle/>
          <a:p>
            <a:r>
              <a:rPr lang="ru-RU" dirty="0"/>
              <a:t>чесать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1787" y="1623435"/>
            <a:ext cx="527685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74196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2706"/>
          </a:xfrm>
        </p:spPr>
        <p:txBody>
          <a:bodyPr/>
          <a:lstStyle/>
          <a:p>
            <a:r>
              <a:rPr lang="ru-RU" dirty="0"/>
              <a:t>сосать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14725" y="1814208"/>
            <a:ext cx="516255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81738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7537"/>
          </a:xfrm>
        </p:spPr>
        <p:txBody>
          <a:bodyPr/>
          <a:lstStyle/>
          <a:p>
            <a:r>
              <a:rPr lang="ru-RU" dirty="0"/>
              <a:t>Нет картинок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Что (союз)</a:t>
            </a:r>
          </a:p>
          <a:p>
            <a:r>
              <a:rPr lang="ru-RU" dirty="0"/>
              <a:t>Дышать</a:t>
            </a:r>
          </a:p>
          <a:p>
            <a:r>
              <a:rPr lang="ru-RU" dirty="0"/>
              <a:t>Здесь</a:t>
            </a:r>
          </a:p>
          <a:p>
            <a:r>
              <a:rPr lang="ru-RU" dirty="0"/>
              <a:t>Как?</a:t>
            </a:r>
          </a:p>
          <a:p>
            <a:r>
              <a:rPr lang="ru-RU" dirty="0"/>
              <a:t>Если</a:t>
            </a:r>
          </a:p>
          <a:p>
            <a:r>
              <a:rPr lang="ru-RU" dirty="0"/>
              <a:t>другой</a:t>
            </a:r>
          </a:p>
        </p:txBody>
      </p:sp>
    </p:spTree>
    <p:extLst>
      <p:ext uri="{BB962C8B-B14F-4D97-AF65-F5344CB8AC3E}">
        <p14:creationId xmlns:p14="http://schemas.microsoft.com/office/powerpoint/2010/main" val="304422085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F13FAB-822A-1C0D-2591-B918CDC6E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втыкать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CA30218-C36D-2C1C-20F9-D8609C5304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42508"/>
            <a:ext cx="3810196" cy="2540131"/>
          </a:xfrm>
        </p:spPr>
      </p:pic>
    </p:spTree>
    <p:extLst>
      <p:ext uri="{BB962C8B-B14F-4D97-AF65-F5344CB8AC3E}">
        <p14:creationId xmlns:p14="http://schemas.microsoft.com/office/powerpoint/2010/main" val="18313356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dirty="0"/>
              <a:t>Дикие звери</a:t>
            </a:r>
            <a:endParaRPr dirty="0"/>
          </a:p>
        </p:txBody>
      </p:sp>
      <p:sp>
        <p:nvSpPr>
          <p:cNvPr id="282" name="Google Shape;282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 заяц, лиса, волк, медведь (+цээртэй), соболь, колонок, рысь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лягушка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83" name="Google Shape;283;p16" descr="Заяц-толай: описание, особенности, образ жизни и среда обитания |  Живность.ру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888" y="3362325"/>
            <a:ext cx="2600325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6" descr="Публикации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5306" y="3362325"/>
            <a:ext cx="28575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6" descr="Царь зверей, гроза кабанов и овец: где под Волгодонском живут волки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45818" y="3362325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17" descr="Бурый медведь занял пустой дом на Камчатке - РИА Новости, 19.04.20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947" y="1228725"/>
            <a:ext cx="28575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7" descr="Рысь увидели рядом с домами людей в Семее: 23 декабря 2019, 06:09 - новости  на Tengrinews.kz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05702" y="1228725"/>
            <a:ext cx="2886075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7" descr="Травяная лягушка – Rana temporaria - Краевед Оренбуржья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28738" y="3538538"/>
            <a:ext cx="2505075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7" descr="Соболь - описание, этимология, поведение, размещение, мех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95852" y="3609976"/>
            <a:ext cx="26098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7" descr="Колонок или итатси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82013" y="3562351"/>
            <a:ext cx="2581275" cy="177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насекомые</a:t>
            </a:r>
            <a:endParaRPr/>
          </a:p>
        </p:txBody>
      </p:sp>
      <p:sp>
        <p:nvSpPr>
          <p:cNvPr id="302" name="Google Shape;302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Муравей, бабочка, стрекоза, комар</a:t>
            </a:r>
            <a:endParaRPr/>
          </a:p>
        </p:txBody>
      </p:sp>
      <p:pic>
        <p:nvPicPr>
          <p:cNvPr id="303" name="Google Shape;303;p18" descr="Лесной муравей – насадка для ловли рыбы – Рыбалке.нет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3988" y="2962275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8" descr="раскраска бабочка красивая картинка нарисованная цветная: 2 тыс изображений  найдено в Яндекс Картинках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05813" y="1027906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8" descr="Стрекоза - Наживки - Fishing Planet Forum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38712" y="2443163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8" descr="Как избавиться от комаров: методы и рекомендации – Блог компании Марафет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86824" y="3400425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8" descr="Малярийный Комар — стоковые фотографии и другие картинки Малярийный комар -  Малярийный комар, Комар, Малярия - iStock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10275" y="4915694"/>
            <a:ext cx="2495550" cy="18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птицы</a:t>
            </a:r>
            <a:endParaRPr/>
          </a:p>
        </p:txBody>
      </p:sp>
      <p:sp>
        <p:nvSpPr>
          <p:cNvPr id="313" name="Google Shape;313;p19"/>
          <p:cNvSpPr txBox="1">
            <a:spLocks noGrp="1"/>
          </p:cNvSpPr>
          <p:nvPr>
            <p:ph type="body" idx="1"/>
          </p:nvPr>
        </p:nvSpPr>
        <p:spPr>
          <a:xfrm>
            <a:off x="611325" y="1666900"/>
            <a:ext cx="9582300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Утка, гусь, удод, петух, турпан (ангир, лам шувуу), журавль</a:t>
            </a:r>
            <a:endParaRPr/>
          </a:p>
        </p:txBody>
      </p:sp>
      <p:pic>
        <p:nvPicPr>
          <p:cNvPr id="314" name="Google Shape;314;p19" descr="Башкирская утка – описание породы - Ciplenok.co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576501"/>
            <a:ext cx="2686050" cy="170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9" descr="Уральский серый гусь, Уральский белый гусь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35963" y="2367751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9" descr="Петух и все что с ним связяно. Сколько живут, где обитают, какие породы  бывают | MP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93162" y="230583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9" descr="О птицах в Коране: удод | islamisemya.com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82188" y="162719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9" descr="Журавли в Приморье: пир во время паводка и опасности от людей - РИА  Новости, 01.03.20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75100" y="4892650"/>
            <a:ext cx="2847975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0350" y="4892676"/>
            <a:ext cx="1915313" cy="1366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19338" y="4786313"/>
            <a:ext cx="1852699" cy="18769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"/>
          <p:cNvSpPr txBox="1">
            <a:spLocks noGrp="1"/>
          </p:cNvSpPr>
          <p:nvPr>
            <p:ph type="title"/>
          </p:nvPr>
        </p:nvSpPr>
        <p:spPr>
          <a:xfrm>
            <a:off x="72390" y="-3197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dirty="0"/>
              <a:t>Одежда</a:t>
            </a:r>
            <a:endParaRPr dirty="0"/>
          </a:p>
        </p:txBody>
      </p:sp>
      <p:sp>
        <p:nvSpPr>
          <p:cNvPr id="135" name="Google Shape;135;p8"/>
          <p:cNvSpPr txBox="1">
            <a:spLocks noGrp="1"/>
          </p:cNvSpPr>
          <p:nvPr>
            <p:ph type="body" idx="1"/>
          </p:nvPr>
        </p:nvSpPr>
        <p:spPr>
          <a:xfrm>
            <a:off x="148244" y="1060854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ru-RU" dirty="0"/>
              <a:t>Дэли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ru-RU" dirty="0"/>
              <a:t>Рукав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ru-RU" dirty="0"/>
              <a:t>Подол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ru-RU" dirty="0"/>
              <a:t>Чулки/носки</a:t>
            </a:r>
            <a:br>
              <a:rPr lang="ru-RU" dirty="0"/>
            </a:br>
            <a:r>
              <a:rPr lang="ru-RU" dirty="0" err="1"/>
              <a:t>моршиг</a:t>
            </a:r>
            <a:r>
              <a:rPr lang="ru-RU" dirty="0"/>
              <a:t> ? </a:t>
            </a:r>
            <a:br>
              <a:rPr lang="ru-RU" dirty="0"/>
            </a:br>
            <a:r>
              <a:rPr lang="ru-RU" dirty="0"/>
              <a:t>Сапоги</a:t>
            </a:r>
            <a:br>
              <a:rPr lang="ru-RU" dirty="0"/>
            </a:br>
            <a:r>
              <a:rPr lang="ru-RU" dirty="0"/>
              <a:t>подошва</a:t>
            </a: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4101AF-A897-2D88-E948-EF98182D5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66716"/>
            <a:ext cx="4370070" cy="5826760"/>
          </a:xfrm>
          <a:prstGeom prst="rect">
            <a:avLst/>
          </a:prstGeom>
        </p:spPr>
      </p:pic>
      <p:pic>
        <p:nvPicPr>
          <p:cNvPr id="5" name="Google Shape;148;p9" descr="Поршни - русская кожаная обувь в интернет-магазине Ярмарка Мастеров по цене  3500 ₽ – CBJWRRU | Аксессуары для обуви, Санкт-Петербург - доставка по  России">
            <a:extLst>
              <a:ext uri="{FF2B5EF4-FFF2-40B4-BE49-F238E27FC236}">
                <a16:creationId xmlns:a16="http://schemas.microsoft.com/office/drawing/2014/main" id="{BC4A4BDF-8468-9E5B-3C7F-1664DD54FBC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1856" y="1690688"/>
            <a:ext cx="2562225" cy="179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50;p9" descr="Сапоги женские гуталы | Музей Востока">
            <a:extLst>
              <a:ext uri="{FF2B5EF4-FFF2-40B4-BE49-F238E27FC236}">
                <a16:creationId xmlns:a16="http://schemas.microsoft.com/office/drawing/2014/main" id="{79EFB31B-C8F0-995B-0F7E-EAE1B733D88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88006" y="3878490"/>
            <a:ext cx="2886075" cy="211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57;g25eeae27aee_0_7">
            <a:extLst>
              <a:ext uri="{FF2B5EF4-FFF2-40B4-BE49-F238E27FC236}">
                <a16:creationId xmlns:a16="http://schemas.microsoft.com/office/drawing/2014/main" id="{FFA2BBAF-16F5-C4B0-5ABD-411A77277463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4193" y="4367743"/>
            <a:ext cx="2447925" cy="186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11074</TotalTime>
  <Words>545</Words>
  <Application>Microsoft Office PowerPoint</Application>
  <PresentationFormat>Широкоэкранный</PresentationFormat>
  <Paragraphs>136</Paragraphs>
  <Slides>108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108</vt:i4>
      </vt:variant>
    </vt:vector>
  </HeadingPairs>
  <TitlesOfParts>
    <vt:vector size="113" baseType="lpstr">
      <vt:lpstr>Arial</vt:lpstr>
      <vt:lpstr>Calibri</vt:lpstr>
      <vt:lpstr>Calibri Light</vt:lpstr>
      <vt:lpstr>Times New Roman</vt:lpstr>
      <vt:lpstr>Тема Office</vt:lpstr>
      <vt:lpstr>Голова, лицо, глаз, слеза, ресницы, брови, нос, волосы, щека, ухо, подбородок, шея, десны, язык, зубы, рот</vt:lpstr>
      <vt:lpstr>Живот пупок грудь</vt:lpstr>
      <vt:lpstr>Спина, мускулы, колено, локоть, ключица </vt:lpstr>
      <vt:lpstr>борода, усы</vt:lpstr>
      <vt:lpstr>Рука левая правая,  Ноготь кожа кисть, ладонь, палец, названия пальцев</vt:lpstr>
      <vt:lpstr>Нога колено ступня, подмышка, плечо</vt:lpstr>
      <vt:lpstr>                                                   Сердце печень кровь кишка, мозг, слюна</vt:lpstr>
      <vt:lpstr>Рог хвост</vt:lpstr>
      <vt:lpstr>Мясо, жир, кость</vt:lpstr>
      <vt:lpstr>яйцо</vt:lpstr>
      <vt:lpstr>видеть</vt:lpstr>
      <vt:lpstr>смотреть</vt:lpstr>
      <vt:lpstr>Я говорю, ты слышишь   сказать</vt:lpstr>
      <vt:lpstr>Не видеть, не слышать, не говорить</vt:lpstr>
      <vt:lpstr>Птицы летят Рыба плывет Человек идет шагает</vt:lpstr>
      <vt:lpstr>Плывет человек      Плывет бревно</vt:lpstr>
      <vt:lpstr>Приходить Уходит мужчина, уходит женщина</vt:lpstr>
      <vt:lpstr>                                                                              она стоит  он сидит я лежу</vt:lpstr>
      <vt:lpstr>спать</vt:lpstr>
      <vt:lpstr>Ребенок ест. Она пьет воду</vt:lpstr>
      <vt:lpstr>Кусать </vt:lpstr>
      <vt:lpstr>давать</vt:lpstr>
      <vt:lpstr>жечь</vt:lpstr>
      <vt:lpstr>Огонь, пепел, дым</vt:lpstr>
      <vt:lpstr>Убивать умирать</vt:lpstr>
      <vt:lpstr>Змея, червяк</vt:lpstr>
      <vt:lpstr>Дерево, корень, кора лист</vt:lpstr>
      <vt:lpstr>Семя соль   </vt:lpstr>
      <vt:lpstr>гора</vt:lpstr>
      <vt:lpstr>камни, песок</vt:lpstr>
      <vt:lpstr>Дорога узкий широкий</vt:lpstr>
      <vt:lpstr>Горсть земли, копать землю</vt:lpstr>
      <vt:lpstr>Ветер дует дождь</vt:lpstr>
      <vt:lpstr>Солнце, небо, облако, день, луна, звезда, ночь</vt:lpstr>
      <vt:lpstr>Круглый, круглое озеро</vt:lpstr>
      <vt:lpstr>Эта собака большая, та - маленькая</vt:lpstr>
      <vt:lpstr>Презентация PowerPoint</vt:lpstr>
      <vt:lpstr>Длинный - короткий</vt:lpstr>
      <vt:lpstr>Тонкая веревка - толстый</vt:lpstr>
      <vt:lpstr>Тонкий толстый</vt:lpstr>
      <vt:lpstr>Полный пустой стакан</vt:lpstr>
      <vt:lpstr>Презентация PowerPoint</vt:lpstr>
      <vt:lpstr>Мало много</vt:lpstr>
      <vt:lpstr>Легкое перо, тяжелая гиря</vt:lpstr>
      <vt:lpstr>Эта девочка близко, тот мальчик- далеко</vt:lpstr>
      <vt:lpstr>Старый-новый</vt:lpstr>
      <vt:lpstr>Сухой мокрый</vt:lpstr>
      <vt:lpstr>Теплый холодный</vt:lpstr>
      <vt:lpstr>Презентация PowerPoint</vt:lpstr>
      <vt:lpstr>Презентация PowerPoint</vt:lpstr>
      <vt:lpstr>Черный, белый желтый зеленый, красный</vt:lpstr>
      <vt:lpstr>Презентация PowerPoint</vt:lpstr>
      <vt:lpstr>2023 год</vt:lpstr>
      <vt:lpstr> имена: Бат, Энхтуяа, Ариунбаатар, Оюунцэцэг, Дорж…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вошь</vt:lpstr>
      <vt:lpstr>200 словник</vt:lpstr>
      <vt:lpstr> Брат сестра отец мать, младший, старший братья/сестры зять, невестка, сын, дочь, дедушка, бабушка </vt:lpstr>
      <vt:lpstr>Голый, живот, грудь, половые органы</vt:lpstr>
      <vt:lpstr>Ягода, трава</vt:lpstr>
      <vt:lpstr>черемуха</vt:lpstr>
      <vt:lpstr>Дикий чеснок</vt:lpstr>
      <vt:lpstr>палка</vt:lpstr>
      <vt:lpstr>Река течет, море</vt:lpstr>
      <vt:lpstr>Снег, лед</vt:lpstr>
      <vt:lpstr>Лес в тумане</vt:lpstr>
      <vt:lpstr>пыль</vt:lpstr>
      <vt:lpstr>Зверь бабочка</vt:lpstr>
      <vt:lpstr>Як, кобыла, жеребец, жеребенок</vt:lpstr>
      <vt:lpstr>Веселый грустный</vt:lpstr>
      <vt:lpstr>Голый</vt:lpstr>
      <vt:lpstr>Презентация PowerPoint</vt:lpstr>
      <vt:lpstr>Острый тупой</vt:lpstr>
      <vt:lpstr>Прямой кривой</vt:lpstr>
      <vt:lpstr>больной</vt:lpstr>
      <vt:lpstr>гнилой</vt:lpstr>
      <vt:lpstr>Жить в</vt:lpstr>
      <vt:lpstr>Мыть резать готовить</vt:lpstr>
      <vt:lpstr>Шить связывать</vt:lpstr>
      <vt:lpstr>нюхать</vt:lpstr>
      <vt:lpstr>Кричать смеяться</vt:lpstr>
      <vt:lpstr>бояться</vt:lpstr>
      <vt:lpstr>Петь играть</vt:lpstr>
      <vt:lpstr>думать</vt:lpstr>
      <vt:lpstr>считать</vt:lpstr>
      <vt:lpstr>Падать гладкий</vt:lpstr>
      <vt:lpstr>плевать</vt:lpstr>
      <vt:lpstr>Драться бить</vt:lpstr>
      <vt:lpstr>Тянуть толкать</vt:lpstr>
      <vt:lpstr>Охота, стрелять</vt:lpstr>
      <vt:lpstr>Стрелять из лука колоть</vt:lpstr>
      <vt:lpstr>втыкать</vt:lpstr>
      <vt:lpstr>Держать сжимать</vt:lpstr>
      <vt:lpstr>тереть</vt:lpstr>
      <vt:lpstr>чесать</vt:lpstr>
      <vt:lpstr>сосать</vt:lpstr>
      <vt:lpstr>Нет картинок</vt:lpstr>
      <vt:lpstr>втыкать</vt:lpstr>
      <vt:lpstr>Дикие звери</vt:lpstr>
      <vt:lpstr>Презентация PowerPoint</vt:lpstr>
      <vt:lpstr>насекомые</vt:lpstr>
      <vt:lpstr>птицы</vt:lpstr>
      <vt:lpstr>Одежда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ММА</dc:creator>
  <cp:lastModifiedBy>Илья Грунтов</cp:lastModifiedBy>
  <cp:revision>67</cp:revision>
  <dcterms:created xsi:type="dcterms:W3CDTF">2014-06-29T16:02:34Z</dcterms:created>
  <dcterms:modified xsi:type="dcterms:W3CDTF">2023-10-01T11:28:01Z</dcterms:modified>
</cp:coreProperties>
</file>