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0" roundtripDataSignature="AMtx7mhD+dGJRX2+IF0aUkfwjOiuUS49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customschemas.google.com/relationships/presentationmetadata" Target="metadata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5eeb11b33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5eeb11b33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5eeae27ae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5eeae27ae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5eeae27ae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5eeae27ae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5eeae27ae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5eeae27ae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5eeae27aee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5eeae27aee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5eeae27aee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5eeae27aee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5eeb11b335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5eeb11b335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5eeb11b335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5eeb11b335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5eeb11b335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5eeb11b335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5eeb11b335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5eeb11b335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5eeae27aee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5eeae27aee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5eeb11b33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5eeb11b335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5eeae27aee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5eeae27aee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5eeb11b335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5eeb11b335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5eeb11b335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5eeb11b335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5eeb11b33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5eeb11b335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5eeb11b335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5eeb11b335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5eeb11b33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25eeb11b33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5eeb11b335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25eeb11b335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5eeb11b335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25eeb11b335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5eeb11b335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25eeb11b335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5eeb11b335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25eeb11b335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25eeb11b335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25eeb11b335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25eeb11b335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25eeb11b335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25eeb11b335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25eeb11b335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5eeb11b33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25eeb11b33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25eeb11b335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25eeb11b335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25eeb11b335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25eeb11b335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25eeb11b33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25eeb11b33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25eeb11b335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25eeb11b335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5eeb11b335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25eeb11b335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25eff54baf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25eff54bafa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25eff54bafa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25eff54bafa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25eff54bafa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25eff54bafa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25f0d7dd2db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25f0d7dd2db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25eeb11b335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25eeb11b335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25eeb11b335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25eeb11b335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5eeb11b335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5eeb11b335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25eeb11b335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25eeb11b335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25eeb11b335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25eeb11b335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25eff54bafa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25eff54bafa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25eff54bafa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25eff54bafa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25eff54baf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25eff54baf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25eff54bafa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25eff54bafa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25eff54bafa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25eff54bafa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25eff54bafa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25eff54bafa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25eff54baf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25eff54bafa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25eff54bafa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25eff54bafa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25eeb11b335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25eeb11b335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25eeb11b335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25eeb11b335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25eeb11b335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25eeb11b335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25eeb11b335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25eeb11b335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25eeae27ae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25eeae27ae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25eeb11b335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25eeb11b335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25eeb11b335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25eeb11b335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25eeb11b33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25eeb11b33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7" Type="http://schemas.openxmlformats.org/officeDocument/2006/relationships/image" Target="../media/image6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7" Type="http://schemas.openxmlformats.org/officeDocument/2006/relationships/image" Target="../media/image6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jpg"/><Relationship Id="rId7" Type="http://schemas.openxmlformats.org/officeDocument/2006/relationships/image" Target="../media/image7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g"/><Relationship Id="rId5" Type="http://schemas.openxmlformats.org/officeDocument/2006/relationships/image" Target="../media/image70.jpg"/><Relationship Id="rId4" Type="http://schemas.openxmlformats.org/officeDocument/2006/relationships/image" Target="../media/image69.jpg"/><Relationship Id="rId9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ru-RU"/>
              <a:t>Дополнительные слова для анкет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Части тела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1038225" y="169068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Мускул  (булчин), борода (сахал), лицо (царай и нуур – и спросить разницу); щека (хацар)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тархи мозг\голова; спина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Слеза; слюна;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Кулак, палец, ноготь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>
                <a:highlight>
                  <a:schemeClr val="accent4"/>
                </a:highlight>
              </a:rPr>
              <a:t>эрүү  подбородок, нижняя челюсть</a:t>
            </a:r>
            <a:endParaRPr>
              <a:highlight>
                <a:schemeClr val="accent4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суга	подмышка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эгэм	ключица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чөмөг трубчатая кость;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бур. мүйлэ   десны (халх. бүйл);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3" descr="мускул, мускул png | PNGEg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8250" y="2338388"/>
            <a:ext cx="2095500" cy="21812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"/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Мускул  (булчин), </a:t>
            </a:r>
            <a:endParaRPr/>
          </a:p>
        </p:txBody>
      </p:sp>
      <p:sp>
        <p:nvSpPr>
          <p:cNvPr id="98" name="Google Shape;98;p3"/>
          <p:cNvSpPr txBox="1"/>
          <p:nvPr/>
        </p:nvSpPr>
        <p:spPr>
          <a:xfrm>
            <a:off x="1466851" y="2495550"/>
            <a:ext cx="1162050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борода (сахал), лицо (царай и нуур – и спросить разницу)  </a:t>
            </a:r>
            <a:endParaRPr/>
          </a:p>
        </p:txBody>
      </p:sp>
      <p:pic>
        <p:nvPicPr>
          <p:cNvPr id="99" name="Google Shape;99;p3" descr="Настоящее лицо Чингисхана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5375" y="385762"/>
            <a:ext cx="2419350" cy="189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 descr="⬇ Скачать картинки Щека, стоковые фото Щека в хорошем качестве |  Depositphoto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81999" y="537091"/>
            <a:ext cx="2362200" cy="193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3"/>
          <p:cNvSpPr txBox="1"/>
          <p:nvPr/>
        </p:nvSpPr>
        <p:spPr>
          <a:xfrm flipH="1">
            <a:off x="8943974" y="2875002"/>
            <a:ext cx="25241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щека (хацар)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4" descr="мозг человека рисунок в голове: 2 тыс изображений найдено в Яндекс Картинках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6450" y="1096705"/>
            <a:ext cx="3133725" cy="3661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4" descr="Лечение боли в спине и шеи в Санкт-Петербурге | OSTea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34413" y="2309813"/>
            <a:ext cx="26193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"/>
          <p:cNvSpPr txBox="1"/>
          <p:nvPr/>
        </p:nvSpPr>
        <p:spPr>
          <a:xfrm>
            <a:off x="3000375" y="762000"/>
            <a:ext cx="6143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тархи мозг\голова; спина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5" descr="Слюнки текут не только от вкусной пищ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4050" y="1566863"/>
            <a:ext cx="2628900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5" descr="Почему слезы есть у всех животных, а плачут только люди? | Популярная наука  | Дзен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9052" y="1700213"/>
            <a:ext cx="2428875" cy="18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Слеза; слюна;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6" descr="кулаки PNG рисунок, картинки и пнг прозрачный для бесплатной загрузки |  Pngtre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9213" y="15763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6" descr="⬇ Скачать картинки Красный маникюр, стоковые фото Красный маникюр в хорошем  качестве | Depositphoto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58063" y="1276350"/>
            <a:ext cx="2124075" cy="2152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6"/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Кулак, палец, ноготь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7" descr="Как избежать раздражения после бритья подмышек: эффективные советы - tv.u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8275" y="1019175"/>
            <a:ext cx="272415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7" descr="Уши, ключицы, шея, декольте— места, которые вы не красите, а зря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4350" y="1357313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76702" y="3311437"/>
            <a:ext cx="3376602" cy="2703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Одежда</a:t>
            </a:r>
            <a:endParaRPr/>
          </a:p>
        </p:txBody>
      </p:sp>
      <p:sp>
        <p:nvSpPr>
          <p:cNvPr id="135" name="Google Shape;135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/>
              <a:t>Дэли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/>
              <a:t>Рукав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/>
              <a:t>Подол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/>
              <a:t>Чулки/носки</a:t>
            </a:r>
            <a:br>
              <a:rPr lang="ru-RU"/>
            </a:br>
            <a:r>
              <a:rPr lang="ru-RU"/>
              <a:t>моршиг ? </a:t>
            </a:r>
            <a:br>
              <a:rPr lang="ru-RU"/>
            </a:br>
            <a:r>
              <a:rPr lang="ru-RU"/>
              <a:t>Сапоги</a:t>
            </a:r>
            <a:br>
              <a:rPr lang="ru-RU"/>
            </a:br>
            <a:r>
              <a:rPr lang="ru-RU"/>
              <a:t>подошва</a:t>
            </a:r>
            <a:endParaRPr/>
          </a:p>
        </p:txBody>
      </p:sp>
      <p:pic>
        <p:nvPicPr>
          <p:cNvPr id="136" name="Google Shape;136;p8" descr="Сколько стоит праздничный наряд монгола накануне Цаган сара? Рассказываю! |  Монгольский синдром | Дзен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6776" y="0"/>
            <a:ext cx="5836373" cy="389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5eeb11b335_0_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25eeb11b335_0_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43" name="Google Shape;143;g25eeb11b335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2225" y="2062025"/>
            <a:ext cx="2659274" cy="3545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9" descr="Поршни - русская кожаная обувь в интернет-магазине Ярмарка Мастеров по цене  3500 ₽ – CBJWRRU | Аксессуары для обуви, Санкт-Петербург - доставка по  России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9238" y="1238250"/>
            <a:ext cx="2562225" cy="17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9" descr="Поршни - Блог компании VZV.su (ВЗВ) - полезная информация про ведение  бизнеса по розничной торговле детской обувью и товарами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76850" y="1485900"/>
            <a:ext cx="272415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9" descr="Сапоги женские гуталы | Музей Востока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62050" y="3924300"/>
            <a:ext cx="2886075" cy="2114986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9"/>
          <p:cNvSpPr txBox="1"/>
          <p:nvPr/>
        </p:nvSpPr>
        <p:spPr>
          <a:xfrm>
            <a:off x="3048000" y="2967335"/>
            <a:ext cx="60960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моршиг ? </a:t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Сапоги</a:t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подошва</a:t>
            </a:r>
            <a:endParaRPr/>
          </a:p>
        </p:txBody>
      </p:sp>
      <p:pic>
        <p:nvPicPr>
          <p:cNvPr id="152" name="Google Shape;152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25550" y="1947150"/>
            <a:ext cx="2743199" cy="365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g25eeae27aee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6075" y="2347750"/>
            <a:ext cx="2447925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25eeae27aee_0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08450" y="1823875"/>
            <a:ext cx="1914525" cy="239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Родственники</a:t>
            </a:r>
            <a:endParaRPr/>
          </a:p>
        </p:txBody>
      </p:sp>
      <p:sp>
        <p:nvSpPr>
          <p:cNvPr id="164" name="Google Shape;164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 dirty="0"/>
              <a:t>Младший, старший братья/сестры</a:t>
            </a:r>
            <a:br>
              <a:rPr lang="ru-RU" dirty="0"/>
            </a:br>
            <a:r>
              <a:rPr lang="ru-RU" dirty="0"/>
              <a:t>зять, невестка, сын, дочь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5eeae27aee_0_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25eeae27aee_0_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1" name="Google Shape;171;g25eeae27aee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7013" y="3919100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25eeae27aee_0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3050" y="3542875"/>
            <a:ext cx="1828800" cy="249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25eeae27aee_0_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8288" y="2065713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5eeae27aee_0_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25eeae27aee_0_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0" name="Google Shape;180;g25eeae27aee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8000" y="2233100"/>
            <a:ext cx="4452475" cy="332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Растения</a:t>
            </a:r>
            <a:endParaRPr/>
          </a:p>
        </p:txBody>
      </p:sp>
      <p:sp>
        <p:nvSpPr>
          <p:cNvPr id="186" name="Google Shape;186;p11"/>
          <p:cNvSpPr txBox="1">
            <a:spLocks noGrp="1"/>
          </p:cNvSpPr>
          <p:nvPr>
            <p:ph type="body" idx="1"/>
          </p:nvPr>
        </p:nvSpPr>
        <p:spPr>
          <a:xfrm>
            <a:off x="742950" y="59690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Бургаас (ивняк)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Ургамал (растение)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черемуха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мангир дикий чеснок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5eeae27aee_0_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25eeae27aee_0_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93" name="Google Shape;193;g25eeae27aee_0_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4068" y="681175"/>
            <a:ext cx="3548233" cy="419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25eeae27aee_0_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0125" y="618300"/>
            <a:ext cx="6149425" cy="4193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5eeae27aee_0_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25eeae27aee_0_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1" name="Google Shape;201;g25eeae27aee_0_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7885" y="1777813"/>
            <a:ext cx="4408850" cy="330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25eeae27aee_0_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5630" y="2366050"/>
            <a:ext cx="3492725" cy="261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2" descr="Мангир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1875" y="494484"/>
            <a:ext cx="4572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2"/>
          <p:cNvSpPr txBox="1"/>
          <p:nvPr/>
        </p:nvSpPr>
        <p:spPr>
          <a:xfrm>
            <a:off x="2809875" y="4130159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мангир дикий чеснок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13" descr="Черёмуха обыкновенная: описание и декоративные свойства. - Сибирский Оазис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3889" y="500063"/>
            <a:ext cx="4348162" cy="318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3" descr="Черемуха — польза и вред для организма, состав и лечебные свойства -  Телеканал Доктор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890588"/>
            <a:ext cx="4204554" cy="2376487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3"/>
          <p:cNvSpPr txBox="1"/>
          <p:nvPr/>
        </p:nvSpPr>
        <p:spPr>
          <a:xfrm rot="10800000" flipH="1">
            <a:off x="2828924" y="3613665"/>
            <a:ext cx="63150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черемуха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Домашние животные</a:t>
            </a:r>
            <a:endParaRPr/>
          </a:p>
        </p:txBody>
      </p:sp>
      <p:sp>
        <p:nvSpPr>
          <p:cNvPr id="221" name="Google Shape;22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Бык, корова, теленок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Коза, козел, козленок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Як, ячиха, яченок ? (хайнак, хайначиха ?)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Конь, Жеребец, кобыла, жеребенок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Овца баран ягненок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Верблюд, верблюжонок, верблюдиха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Свинья</a:t>
            </a:r>
            <a:br>
              <a:rPr lang="ru-RU"/>
            </a:br>
            <a:br>
              <a:rPr lang="ru-RU"/>
            </a:br>
            <a:r>
              <a:rPr lang="ru-RU"/>
              <a:t>конский волос</a:t>
            </a:r>
            <a:br>
              <a:rPr lang="ru-RU"/>
            </a:br>
            <a:r>
              <a:rPr lang="ru-RU"/>
              <a:t>доить, молоко</a:t>
            </a:r>
            <a:br>
              <a:rPr lang="ru-RU"/>
            </a:br>
            <a:r>
              <a:rPr lang="ru-RU"/>
              <a:t>Он пасет коней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5eeb11b335_0_1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25eeb11b335_0_17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8" name="Google Shape;228;g25eeb11b335_0_1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0988" y="2418463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25eeb11b335_0_1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7675" y="2558769"/>
            <a:ext cx="3981525" cy="264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5" descr="Корова — Википедия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644962"/>
            <a:ext cx="4443413" cy="3669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5" descr="Бык домашний - 66 фото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20209" y="1081088"/>
            <a:ext cx="3614441" cy="2252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37463" y="3532500"/>
            <a:ext cx="2414588" cy="32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g25eeb11b335_0_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8950" y="1927600"/>
            <a:ext cx="2514600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g25eeb11b335_0_2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2325" y="1694450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g25eeb11b335_0_1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0550" y="1102325"/>
            <a:ext cx="2571750" cy="177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g25eeb11b335_0_183"/>
          <p:cNvPicPr preferRelativeResize="0"/>
          <p:nvPr/>
        </p:nvPicPr>
        <p:blipFill rotWithShape="1">
          <a:blip r:embed="rId4">
            <a:alphaModFix/>
          </a:blip>
          <a:srcRect l="2903" b="7175"/>
          <a:stretch/>
        </p:blipFill>
        <p:spPr>
          <a:xfrm>
            <a:off x="6456500" y="502647"/>
            <a:ext cx="4161800" cy="298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g25eeb11b335_0_1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72150" y="3809630"/>
            <a:ext cx="3639525" cy="242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g25eeb11b335_0_2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375" y="512725"/>
            <a:ext cx="4753577" cy="356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25eeb11b335_0_2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3249" y="807850"/>
            <a:ext cx="4062950" cy="270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25eeb11b335_0_2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70500" y="4077900"/>
            <a:ext cx="2912117" cy="247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g25eeae27aee_0_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925" y="832375"/>
            <a:ext cx="2981925" cy="202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25eeae27aee_0_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65975" y="1959175"/>
            <a:ext cx="2533650" cy="180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g25eeb11b335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050" y="273575"/>
            <a:ext cx="4665526" cy="349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g25eeb11b335_0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93550" y="273575"/>
            <a:ext cx="2988275" cy="220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g25eeb11b335_0_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0375" y="3886226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25eeb11b335_0_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24825" y="3983376"/>
            <a:ext cx="1924050" cy="237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g25eeae27aee_0_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2325" y="2056325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g25eeae27aee_0_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8825" y="1862050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Дикие звери</a:t>
            </a:r>
            <a:endParaRPr/>
          </a:p>
        </p:txBody>
      </p:sp>
      <p:sp>
        <p:nvSpPr>
          <p:cNvPr id="282" name="Google Shape;282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 заяц, лиса, волк, медведь (+цээртэй), соболь, колонок, рысь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лягушка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83" name="Google Shape;283;p16" descr="Заяц-толай: описание, особенности, образ жизни и среда обитания |  Живность.ру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4888" y="3362325"/>
            <a:ext cx="2600325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6" descr="Тотем Лиса: как определить, характеристика, значение | Журнал Ярмарки  Мастеров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29163" y="2933700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6" descr="Публикации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29612" y="2628900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6" descr="Царь зверей, гроза кабанов и овец: где под Волгодонском живут волки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67788" y="4464050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6" descr="Серая сенсация, или Волки в соседях - Відкритий ліс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67788" y="82550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17" descr="Бурый медведь занял пустой дом на Камчатке - РИА Новости, 19.04.20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00" y="809625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7" descr="Рысь увидели рядом с домами людей в Семее: 23 декабря 2019, 06:09 - новости  на Tengrinews.kz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05702" y="1228725"/>
            <a:ext cx="2886075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7" descr="Травяная лягушка – Rana temporaria - Краевед Оренбуржья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28738" y="3538538"/>
            <a:ext cx="2505075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7" descr="Соболь - описание, этимология, поведение, размещение, мех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95852" y="3609976"/>
            <a:ext cx="260985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7" descr="Колонок или итатси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82013" y="3562351"/>
            <a:ext cx="2581275" cy="17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насекомые</a:t>
            </a:r>
            <a:endParaRPr/>
          </a:p>
        </p:txBody>
      </p:sp>
      <p:sp>
        <p:nvSpPr>
          <p:cNvPr id="302" name="Google Shape;302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Муравей, бабочка, стрекоза, комар</a:t>
            </a:r>
            <a:endParaRPr/>
          </a:p>
        </p:txBody>
      </p:sp>
      <p:pic>
        <p:nvPicPr>
          <p:cNvPr id="303" name="Google Shape;303;p18" descr="Лесной муравей – насадка для ловли рыбы – Рыбалке.нет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3988" y="2962275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8" descr="раскраска бабочка красивая картинка нарисованная цветная: 2 тыс изображений  найдено в Яндекс Картинках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05813" y="102790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8" descr="Стрекоза - Наживки - Fishing Planet Forum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8712" y="244316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8" descr="Как избавиться от комаров: методы и рекомендации – Блог компании Марафет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86824" y="3400425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8" descr="Малярийный Комар — стоковые фотографии и другие картинки Малярийный комар -  Малярийный комар, Комар, Малярия - iStock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10275" y="4915694"/>
            <a:ext cx="2495550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птицы</a:t>
            </a:r>
            <a:endParaRPr/>
          </a:p>
        </p:txBody>
      </p:sp>
      <p:sp>
        <p:nvSpPr>
          <p:cNvPr id="313" name="Google Shape;313;p19"/>
          <p:cNvSpPr txBox="1">
            <a:spLocks noGrp="1"/>
          </p:cNvSpPr>
          <p:nvPr>
            <p:ph type="body" idx="1"/>
          </p:nvPr>
        </p:nvSpPr>
        <p:spPr>
          <a:xfrm>
            <a:off x="611325" y="1666900"/>
            <a:ext cx="9582300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Утка, гусь, удод, петух, турпан (ангир, лам шувуу), журавль</a:t>
            </a:r>
            <a:endParaRPr/>
          </a:p>
        </p:txBody>
      </p:sp>
      <p:pic>
        <p:nvPicPr>
          <p:cNvPr id="314" name="Google Shape;314;p19" descr="Башкирская утка – описание породы - Ciplenok.co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576501"/>
            <a:ext cx="2686050" cy="170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9" descr="Уральский серый гусь, Уральский белый гусь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5963" y="2367751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9" descr="Петух и все что с ним связяно. Сколько живут, где обитают, какие породы  бывают | MP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93162" y="230583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9" descr="О птицах в Коране: удод | islamisemya.com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82188" y="162719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9" descr="Журавли в Приморье: пир во время паводка и опасности от людей - РИА  Новости, 01.03.20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75100" y="4892650"/>
            <a:ext cx="2847975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0350" y="4892676"/>
            <a:ext cx="1915313" cy="1366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19338" y="4786313"/>
            <a:ext cx="1852699" cy="18769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Ландшафт (лучше фотки монгольских мест)</a:t>
            </a:r>
            <a:endParaRPr/>
          </a:p>
        </p:txBody>
      </p:sp>
      <p:sp>
        <p:nvSpPr>
          <p:cNvPr id="326" name="Google Shape;326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Гора; скала; берег; быстрина на реке, большая река, маленькая, ручей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Лед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глина/грязь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Снег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Большая дорога, тропинка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25eeb11b335_0_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g25eeb11b335_0_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3" name="Google Shape;333;g25eeb11b335_0_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3050" y="2586056"/>
            <a:ext cx="3965500" cy="247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5eeb11b335_0_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g25eeb11b335_0_4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0" name="Google Shape;340;g25eeb11b335_0_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7013" y="2455013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g25eeb11b335_0_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40475" y="2455017"/>
            <a:ext cx="3498499" cy="2623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5eeb11b335_0_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g25eeb11b335_0_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8" name="Google Shape;348;g25eeb11b335_0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6974" y="1825625"/>
            <a:ext cx="2986900" cy="224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g25eeb11b335_0_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4575" y="2102738"/>
            <a:ext cx="270510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g25eeb11b335_0_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42638" y="3788675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25eeb11b335_0_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g25eeb11b335_0_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7" name="Google Shape;357;g25eeb11b335_0_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3697" y="2070922"/>
            <a:ext cx="6008175" cy="399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5eeb11b335_0_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g25eeb11b335_0_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4" name="Google Shape;364;g25eeb11b335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1475" y="2432750"/>
            <a:ext cx="2275700" cy="170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g25eeb11b335_0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69875" y="1966775"/>
            <a:ext cx="2443199" cy="183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g25eeb11b335_0_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6928" y="3799175"/>
            <a:ext cx="5434624" cy="2377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g25eeb11b335_0_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37850" y="740100"/>
            <a:ext cx="3716300" cy="24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5eeb11b335_0_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g25eeb11b335_0_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4" name="Google Shape;374;g25eeb11b335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5699" y="1946200"/>
            <a:ext cx="3408401" cy="255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g25eeb11b335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3875" y="2330275"/>
            <a:ext cx="2017250" cy="268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Улирал</a:t>
            </a:r>
            <a:endParaRPr/>
          </a:p>
        </p:txBody>
      </p:sp>
      <p:sp>
        <p:nvSpPr>
          <p:cNvPr id="381" name="Google Shape;381;p21"/>
          <p:cNvSpPr txBox="1">
            <a:spLocks noGrp="1"/>
          </p:cNvSpPr>
          <p:nvPr>
            <p:ph type="body" idx="1"/>
          </p:nvPr>
        </p:nvSpPr>
        <p:spPr>
          <a:xfrm>
            <a:off x="395025" y="1690701"/>
            <a:ext cx="10244400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Зима, лето, осень, весна</a:t>
            </a:r>
            <a:endParaRPr/>
          </a:p>
        </p:txBody>
      </p:sp>
      <p:pic>
        <p:nvPicPr>
          <p:cNvPr id="382" name="Google Shape;38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477" y="2499175"/>
            <a:ext cx="5537824" cy="3915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7725" y="2192300"/>
            <a:ext cx="4347200" cy="326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Предметы обихода</a:t>
            </a:r>
            <a:endParaRPr/>
          </a:p>
        </p:txBody>
      </p:sp>
      <p:sp>
        <p:nvSpPr>
          <p:cNvPr id="389" name="Google Shape;389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Бич, плетка;  ковш; </a:t>
            </a:r>
            <a:br>
              <a:rPr lang="ru-RU"/>
            </a:br>
            <a:r>
              <a:rPr lang="ru-RU"/>
              <a:t>водка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сундук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Носик самогонного аппарата (вообще устройство монгольского самогонного аппарата)</a:t>
            </a:r>
            <a:br>
              <a:rPr lang="ru-RU"/>
            </a:br>
            <a:r>
              <a:rPr lang="ru-RU"/>
              <a:t>нож, поводья, стол, подкова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Пыль ? ржавчина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/>
              <a:t>Кровать</a:t>
            </a:r>
            <a:br>
              <a:rPr lang="ru-RU"/>
            </a:br>
            <a:r>
              <a:rPr lang="ru-RU">
                <a:highlight>
                  <a:schemeClr val="accent4"/>
                </a:highlight>
              </a:rPr>
              <a:t>деньги</a:t>
            </a:r>
            <a:br>
              <a:rPr lang="ru-RU"/>
            </a:br>
            <a:r>
              <a:rPr lang="ru-RU"/>
              <a:t>лук (оружие)</a:t>
            </a:r>
            <a:br>
              <a:rPr lang="ru-RU"/>
            </a:br>
            <a:r>
              <a:rPr lang="ru-RU">
                <a:highlight>
                  <a:schemeClr val="accent4"/>
                </a:highlight>
              </a:rPr>
              <a:t>легкая деревянная юрта (балаган)</a:t>
            </a:r>
            <a:endParaRPr>
              <a:highlight>
                <a:schemeClr val="accent4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25eeb11b335_0_1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g25eeb11b335_0_1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6" name="Google Shape;396;g25eeb11b335_0_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9549" y="2015700"/>
            <a:ext cx="3308001" cy="330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g25eeb11b335_0_1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4850" y="2131550"/>
            <a:ext cx="2481001" cy="330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g25eeb11b335_0_1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79925" y="2250937"/>
            <a:ext cx="2625425" cy="35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5eeb11b335_0_17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кровать</a:t>
            </a:r>
            <a:endParaRPr/>
          </a:p>
        </p:txBody>
      </p:sp>
      <p:sp>
        <p:nvSpPr>
          <p:cNvPr id="404" name="Google Shape;404;g25eeb11b335_0_17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5" name="Google Shape;405;g25eeb11b335_0_1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6900" y="1690825"/>
            <a:ext cx="3263400" cy="435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5eeb11b335_0_1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g25eeb11b335_0_1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2" name="Google Shape;412;g25eeb11b335_0_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5400" y="1682325"/>
            <a:ext cx="3493350" cy="349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g25eeb11b335_0_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7725" y="1825625"/>
            <a:ext cx="3593250" cy="359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25eeb11b335_0_1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g25eeb11b335_0_1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0" name="Google Shape;420;g25eeb11b335_0_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0188" y="1825613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g25eeb11b335_0_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4963" y="1939250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25eeb11b335_0_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лук</a:t>
            </a:r>
            <a:endParaRPr/>
          </a:p>
        </p:txBody>
      </p:sp>
      <p:sp>
        <p:nvSpPr>
          <p:cNvPr id="427" name="Google Shape;427;g25eeb11b335_0_10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8" name="Google Shape;428;g25eeb11b335_0_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6025" y="1042600"/>
            <a:ext cx="3400675" cy="453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5eeb11b335_0_1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g25eeb11b335_0_1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5" name="Google Shape;435;g25eeb11b335_0_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6750" y="2951725"/>
            <a:ext cx="2699974" cy="2455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g25eeb11b335_0_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8725" y="1334025"/>
            <a:ext cx="3361550" cy="336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5eeb11b335_0_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g25eeb11b335_0_6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/>
              <a:t>ташуур</a:t>
            </a:r>
            <a:endParaRPr/>
          </a:p>
        </p:txBody>
      </p:sp>
      <p:pic>
        <p:nvPicPr>
          <p:cNvPr id="443" name="Google Shape;443;g25eeb11b335_0_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8820" y="2548575"/>
            <a:ext cx="3790250" cy="3466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g25eeb11b335_0_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5663" y="2819650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5eeb11b335_0_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ковшик</a:t>
            </a:r>
            <a:endParaRPr/>
          </a:p>
        </p:txBody>
      </p:sp>
      <p:sp>
        <p:nvSpPr>
          <p:cNvPr id="450" name="Google Shape;450;g25eeb11b335_0_6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1" name="Google Shape;451;g25eeb11b335_0_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8350" y="2868225"/>
            <a:ext cx="3338899" cy="250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g25eeb11b335_0_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1475" y="1958025"/>
            <a:ext cx="1981200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g25eeb11b335_0_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50875" y="2701088"/>
            <a:ext cx="2128850" cy="283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5eeb11b335_0_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g25eeb11b335_0_7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0" name="Google Shape;460;g25eeb11b335_0_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1945" y="2502225"/>
            <a:ext cx="2248799" cy="337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25eeb11b335_0_8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самогонный аппарат</a:t>
            </a:r>
            <a:endParaRPr/>
          </a:p>
        </p:txBody>
      </p:sp>
      <p:sp>
        <p:nvSpPr>
          <p:cNvPr id="466" name="Google Shape;466;g25eeb11b335_0_8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7" name="Google Shape;467;g25eeb11b335_0_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896" y="2778325"/>
            <a:ext cx="5735876" cy="3398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g25eeb11b335_0_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05456" y="2687925"/>
            <a:ext cx="2663571" cy="339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25eeb11b335_0_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g25eeb11b335_0_9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5" name="Google Shape;475;g25eeb11b335_0_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663" y="1023938"/>
            <a:ext cx="7686675" cy="481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25eeb11b335_0_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g25eeb11b335_0_9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2" name="Google Shape;482;g25eeb11b335_0_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6777" y="726725"/>
            <a:ext cx="6618449" cy="4773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Еда</a:t>
            </a:r>
            <a:endParaRPr/>
          </a:p>
        </p:txBody>
      </p:sp>
      <p:sp>
        <p:nvSpPr>
          <p:cNvPr id="488" name="Google Shape;488;p23"/>
          <p:cNvSpPr txBox="1">
            <a:spLocks noGrp="1"/>
          </p:cNvSpPr>
          <p:nvPr>
            <p:ph type="body" idx="1"/>
          </p:nvPr>
        </p:nvSpPr>
        <p:spPr>
          <a:xfrm>
            <a:off x="278475" y="1825625"/>
            <a:ext cx="110754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Сливочное масло / </a:t>
            </a:r>
            <a:r>
              <a:rPr lang="ru-RU">
                <a:highlight>
                  <a:srgbClr val="FF9900"/>
                </a:highlight>
              </a:rPr>
              <a:t>топленый жир</a:t>
            </a:r>
            <a:endParaRPr>
              <a:highlight>
                <a:srgbClr val="FF9900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Кумыс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молоко                                                </a:t>
            </a:r>
            <a:endParaRPr/>
          </a:p>
        </p:txBody>
      </p:sp>
      <p:pic>
        <p:nvPicPr>
          <p:cNvPr id="489" name="Google Shape;48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125" y="3930550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46550" y="2743050"/>
            <a:ext cx="4181550" cy="278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время</a:t>
            </a:r>
            <a:endParaRPr/>
          </a:p>
        </p:txBody>
      </p:sp>
      <p:sp>
        <p:nvSpPr>
          <p:cNvPr id="496" name="Google Shape;496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Вчера, сегодня, завтра, позавчера, прошлый год, будущий год</a:t>
            </a:r>
            <a:endParaRPr/>
          </a:p>
        </p:txBody>
      </p:sp>
      <p:pic>
        <p:nvPicPr>
          <p:cNvPr id="497" name="Google Shape;49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2140" y="2528915"/>
            <a:ext cx="5515475" cy="390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5eff54bafa_0_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g25eff54bafa_0_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4" name="Google Shape;504;g25eff54bafa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3613" y="1825638"/>
            <a:ext cx="5947491" cy="313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510" name="Google Shape;510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Шаман, шаманка, учитель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Девушка, юноша, ребенок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солгой левша;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Эзэн хозяин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Шулмас, бурхан ? – или этого не надо с картинками.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5eff54bafa_0_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/>
              <a:t>Девушка, юноша, ребенок</a:t>
            </a:r>
            <a:endParaRPr/>
          </a:p>
        </p:txBody>
      </p:sp>
      <p:sp>
        <p:nvSpPr>
          <p:cNvPr id="516" name="Google Shape;516;g25eff54bafa_0_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7" name="Google Shape;517;g25eff54bafa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9250" y="2305050"/>
            <a:ext cx="2038350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g25eff54bafa_0_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0305" y="2305048"/>
            <a:ext cx="6145900" cy="277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25eff54bafa_0_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левша правша</a:t>
            </a:r>
            <a:endParaRPr/>
          </a:p>
        </p:txBody>
      </p:sp>
      <p:sp>
        <p:nvSpPr>
          <p:cNvPr id="524" name="Google Shape;524;g25eff54bafa_0_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5" name="Google Shape;525;g25eff54bafa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5487" y="1965512"/>
            <a:ext cx="4913225" cy="347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531" name="Google Shape;531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10 20 30 40 50 60 70 80 90 100 1000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Местоположение</a:t>
            </a:r>
            <a:endParaRPr/>
          </a:p>
        </p:txBody>
      </p:sp>
      <p:sp>
        <p:nvSpPr>
          <p:cNvPr id="537" name="Google Shape;537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Внутри, снаружи, спереди, сзади, за, сквозь …. Посередине, между</a:t>
            </a:r>
            <a:endParaRPr/>
          </a:p>
        </p:txBody>
      </p:sp>
      <p:pic>
        <p:nvPicPr>
          <p:cNvPr id="538" name="Google Shape;53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325" y="2705975"/>
            <a:ext cx="7620000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5f0d7dd2db_0_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g25f0d7dd2db_0_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5" name="Google Shape;545;g25f0d7dd2db_0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250" y="1690825"/>
            <a:ext cx="8248650" cy="493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25eeb11b335_0_1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очаг посередине</a:t>
            </a:r>
            <a:endParaRPr/>
          </a:p>
        </p:txBody>
      </p:sp>
      <p:sp>
        <p:nvSpPr>
          <p:cNvPr id="551" name="Google Shape;551;g25eeb11b335_0_16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2" name="Google Shape;552;g25eeb11b335_0_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4100" y="1690825"/>
            <a:ext cx="3029975" cy="403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25eeb11b335_0_1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сквозь</a:t>
            </a:r>
            <a:endParaRPr/>
          </a:p>
        </p:txBody>
      </p:sp>
      <p:sp>
        <p:nvSpPr>
          <p:cNvPr id="558" name="Google Shape;558;g25eeb11b335_0_1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9" name="Google Shape;559;g25eeb11b335_0_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4525" y="2272488"/>
            <a:ext cx="2914650" cy="15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g25eeb11b335_0_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1538" y="2272488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g25eeb11b335_0_1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79180" y="4135925"/>
            <a:ext cx="2841970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25eeb11b335_0_1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перед за между </a:t>
            </a:r>
            <a:endParaRPr/>
          </a:p>
        </p:txBody>
      </p:sp>
      <p:sp>
        <p:nvSpPr>
          <p:cNvPr id="567" name="Google Shape;567;g25eeb11b335_0_14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8" name="Google Shape;568;g25eeb11b335_0_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5760" y="2209960"/>
            <a:ext cx="4733550" cy="314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25eeb11b335_0_1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спереди сзади</a:t>
            </a:r>
            <a:endParaRPr/>
          </a:p>
        </p:txBody>
      </p:sp>
      <p:sp>
        <p:nvSpPr>
          <p:cNvPr id="574" name="Google Shape;574;g25eeb11b335_0_14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5" name="Google Shape;575;g25eeb11b335_0_141"/>
          <p:cNvPicPr preferRelativeResize="0"/>
          <p:nvPr/>
        </p:nvPicPr>
        <p:blipFill rotWithShape="1">
          <a:blip r:embed="rId3">
            <a:alphaModFix/>
          </a:blip>
          <a:srcRect l="2181" b="18672"/>
          <a:stretch/>
        </p:blipFill>
        <p:spPr>
          <a:xfrm>
            <a:off x="2023400" y="1163013"/>
            <a:ext cx="7267850" cy="453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25eeb11b335_0_1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внутри снаружи</a:t>
            </a:r>
            <a:endParaRPr/>
          </a:p>
        </p:txBody>
      </p:sp>
      <p:sp>
        <p:nvSpPr>
          <p:cNvPr id="581" name="Google Shape;581;g25eeb11b335_0_1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2" name="Google Shape;582;g25eeb11b335_0_135"/>
          <p:cNvPicPr preferRelativeResize="0"/>
          <p:nvPr/>
        </p:nvPicPr>
        <p:blipFill rotWithShape="1">
          <a:blip r:embed="rId3">
            <a:alphaModFix/>
          </a:blip>
          <a:srcRect b="30627"/>
          <a:stretch/>
        </p:blipFill>
        <p:spPr>
          <a:xfrm>
            <a:off x="2162425" y="2279975"/>
            <a:ext cx="6994450" cy="344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Глаголы</a:t>
            </a:r>
            <a:endParaRPr/>
          </a:p>
        </p:txBody>
      </p:sp>
      <p:sp>
        <p:nvSpPr>
          <p:cNvPr id="588" name="Google Shape;588;p28"/>
          <p:cNvSpPr txBox="1">
            <a:spLocks noGrp="1"/>
          </p:cNvSpPr>
          <p:nvPr>
            <p:ph type="body" idx="1"/>
          </p:nvPr>
        </p:nvSpPr>
        <p:spPr>
          <a:xfrm>
            <a:off x="838200" y="16907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>
                <a:highlight>
                  <a:schemeClr val="lt1"/>
                </a:highlight>
              </a:rPr>
              <a:t>Выбирать</a:t>
            </a:r>
            <a:endParaRPr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>
                <a:highlight>
                  <a:schemeClr val="lt1"/>
                </a:highlight>
              </a:rPr>
              <a:t>Держать в руках, брать</a:t>
            </a:r>
            <a:endParaRPr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>
                <a:highlight>
                  <a:schemeClr val="lt1"/>
                </a:highlight>
              </a:rPr>
              <a:t>Возвращаться</a:t>
            </a:r>
            <a:endParaRPr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>
                <a:highlight>
                  <a:schemeClr val="lt1"/>
                </a:highlight>
              </a:rPr>
              <a:t>Ехать верхом</a:t>
            </a:r>
            <a:endParaRPr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>
                <a:highlight>
                  <a:schemeClr val="lt1"/>
                </a:highlight>
              </a:rPr>
              <a:t>Спускаться с лошади</a:t>
            </a:r>
            <a:br>
              <a:rPr lang="ru-RU">
                <a:highlight>
                  <a:schemeClr val="lt1"/>
                </a:highlight>
              </a:rPr>
            </a:br>
            <a:r>
              <a:rPr lang="ru-RU">
                <a:highlight>
                  <a:schemeClr val="lt1"/>
                </a:highlight>
              </a:rPr>
              <a:t>расти</a:t>
            </a:r>
            <a:br>
              <a:rPr lang="ru-RU">
                <a:highlight>
                  <a:schemeClr val="lt1"/>
                </a:highlight>
              </a:rPr>
            </a:br>
            <a:endParaRPr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>
                <a:highlight>
                  <a:schemeClr val="accent2"/>
                </a:highlight>
              </a:rPr>
              <a:t>Отгадывать </a:t>
            </a:r>
            <a:endParaRPr>
              <a:highlight>
                <a:schemeClr val="accent2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>
                <a:highlight>
                  <a:schemeClr val="lt1"/>
                </a:highlight>
              </a:rPr>
              <a:t>Разрушаться</a:t>
            </a:r>
            <a:br>
              <a:rPr lang="ru-RU">
                <a:highlight>
                  <a:schemeClr val="lt1"/>
                </a:highlight>
              </a:rPr>
            </a:br>
            <a:r>
              <a:rPr lang="ru-RU">
                <a:highlight>
                  <a:schemeClr val="lt1"/>
                </a:highlight>
              </a:rPr>
              <a:t>смеяться</a:t>
            </a:r>
            <a:endParaRPr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>
                <a:highlight>
                  <a:schemeClr val="lt1"/>
                </a:highlight>
              </a:rPr>
              <a:t>бить; </a:t>
            </a:r>
            <a:endParaRPr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>
                <a:highlight>
                  <a:srgbClr val="FF9900"/>
                </a:highlight>
              </a:rPr>
              <a:t>обманывать</a:t>
            </a:r>
            <a:r>
              <a:rPr lang="ru-RU"/>
              <a:t>;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>
                <a:highlight>
                  <a:schemeClr val="lt1"/>
                </a:highlight>
              </a:rPr>
              <a:t>тянуть;</a:t>
            </a:r>
            <a:endParaRPr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>
                <a:highlight>
                  <a:schemeClr val="lt1"/>
                </a:highlight>
              </a:rPr>
              <a:t>Вставать</a:t>
            </a:r>
            <a:endParaRPr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>
                <a:highlight>
                  <a:schemeClr val="lt1"/>
                </a:highlight>
              </a:rPr>
              <a:t>слушат</a:t>
            </a:r>
            <a:r>
              <a:rPr lang="ru-RU"/>
              <a:t>ь;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>
                <a:highlight>
                  <a:srgbClr val="FF9900"/>
                </a:highlight>
              </a:rPr>
              <a:t>седлать; класть потник</a:t>
            </a:r>
            <a:endParaRPr>
              <a:highlight>
                <a:srgbClr val="FF9900"/>
              </a:highlight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25eff54bafa_0_7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седлать (пусть словами опишут весь процесс)</a:t>
            </a:r>
            <a:endParaRPr/>
          </a:p>
        </p:txBody>
      </p:sp>
      <p:sp>
        <p:nvSpPr>
          <p:cNvPr id="594" name="Google Shape;594;g25eff54bafa_0_7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5" name="Google Shape;595;g25eff54bafa_0_70"/>
          <p:cNvPicPr preferRelativeResize="0"/>
          <p:nvPr/>
        </p:nvPicPr>
        <p:blipFill rotWithShape="1">
          <a:blip r:embed="rId3">
            <a:alphaModFix/>
          </a:blip>
          <a:srcRect l="1136" b="19067"/>
          <a:stretch/>
        </p:blipFill>
        <p:spPr>
          <a:xfrm>
            <a:off x="1728800" y="1690822"/>
            <a:ext cx="7494175" cy="435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25eff54bafa_0_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возвращаться</a:t>
            </a:r>
            <a:endParaRPr/>
          </a:p>
        </p:txBody>
      </p:sp>
      <p:sp>
        <p:nvSpPr>
          <p:cNvPr id="601" name="Google Shape;601;g25eff54bafa_0_6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2" name="Google Shape;602;g25eff54bafa_0_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9559" y="2470159"/>
            <a:ext cx="4601625" cy="306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g25eff54bafa_0_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4175" y="2470150"/>
            <a:ext cx="2823175" cy="282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25eff54bafa_0_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слушать</a:t>
            </a:r>
            <a:endParaRPr/>
          </a:p>
        </p:txBody>
      </p:sp>
      <p:sp>
        <p:nvSpPr>
          <p:cNvPr id="609" name="Google Shape;609;g25eff54bafa_0_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0" name="Google Shape;610;g25eff54bafa_0_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" y="1592500"/>
            <a:ext cx="4445520" cy="450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g25eff54bafa_0_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5925" y="655275"/>
            <a:ext cx="4741875" cy="312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g25eff54bafa_0_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4088" y="3897825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25eff54bafa_0_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вставать</a:t>
            </a:r>
            <a:endParaRPr/>
          </a:p>
        </p:txBody>
      </p:sp>
      <p:sp>
        <p:nvSpPr>
          <p:cNvPr id="618" name="Google Shape;618;g25eff54bafa_0_4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9" name="Google Shape;619;g25eff54bafa_0_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4386" y="2552700"/>
            <a:ext cx="4941800" cy="333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25eff54bafa_0_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тянуть</a:t>
            </a:r>
            <a:endParaRPr/>
          </a:p>
        </p:txBody>
      </p:sp>
      <p:sp>
        <p:nvSpPr>
          <p:cNvPr id="625" name="Google Shape;625;g25eff54bafa_0_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6" name="Google Shape;626;g25eff54bafa_0_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6110" y="2724150"/>
            <a:ext cx="5883925" cy="255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25eff54bafa_0_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бить</a:t>
            </a:r>
            <a:endParaRPr/>
          </a:p>
        </p:txBody>
      </p:sp>
      <p:sp>
        <p:nvSpPr>
          <p:cNvPr id="632" name="Google Shape;632;g25eff54bafa_0_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33" name="Google Shape;633;g25eff54bafa_0_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5750" y="2288924"/>
            <a:ext cx="3090701" cy="304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g25eff54bafa_0_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9255" y="2551550"/>
            <a:ext cx="3253975" cy="268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25eff54bafa_0_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смеяться</a:t>
            </a:r>
            <a:endParaRPr/>
          </a:p>
        </p:txBody>
      </p:sp>
      <p:sp>
        <p:nvSpPr>
          <p:cNvPr id="640" name="Google Shape;640;g25eff54bafa_0_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1" name="Google Shape;641;g25eff54bafa_0_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7475" y="2428875"/>
            <a:ext cx="3871525" cy="338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25eff54bafa_0_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разрушаться</a:t>
            </a:r>
            <a:endParaRPr/>
          </a:p>
        </p:txBody>
      </p:sp>
      <p:sp>
        <p:nvSpPr>
          <p:cNvPr id="647" name="Google Shape;647;g25eff54bafa_0_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8" name="Google Shape;648;g25eff54bafa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5760" y="2628900"/>
            <a:ext cx="5163775" cy="288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25eeb11b335_0_2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ехать верхом; конный</a:t>
            </a:r>
            <a:endParaRPr/>
          </a:p>
        </p:txBody>
      </p:sp>
      <p:sp>
        <p:nvSpPr>
          <p:cNvPr id="654" name="Google Shape;654;g25eeb11b335_0_20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5" name="Google Shape;655;g25eeb11b335_0_2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125" y="2357288"/>
            <a:ext cx="5715000" cy="381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25eeb11b335_0_2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слезать с лошади</a:t>
            </a:r>
            <a:endParaRPr/>
          </a:p>
        </p:txBody>
      </p:sp>
      <p:sp>
        <p:nvSpPr>
          <p:cNvPr id="661" name="Google Shape;661;g25eeb11b335_0_2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2" name="Google Shape;662;g25eeb11b335_0_2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9650" y="2486025"/>
            <a:ext cx="2857500" cy="219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25eeb11b335_0_19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держит в руках  дает берет</a:t>
            </a:r>
            <a:endParaRPr/>
          </a:p>
        </p:txBody>
      </p:sp>
      <p:sp>
        <p:nvSpPr>
          <p:cNvPr id="668" name="Google Shape;668;g25eeb11b335_0_19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9" name="Google Shape;669;g25eeb11b335_0_1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5650" y="2758900"/>
            <a:ext cx="2837174" cy="189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g25eeb11b335_0_1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6963" y="2972713"/>
            <a:ext cx="3114675" cy="146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25eeb11b335_0_18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выбирать</a:t>
            </a:r>
            <a:endParaRPr/>
          </a:p>
        </p:txBody>
      </p:sp>
      <p:sp>
        <p:nvSpPr>
          <p:cNvPr id="676" name="Google Shape;676;g25eeb11b335_0_18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7" name="Google Shape;677;g25eeb11b335_0_1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5" y="2270550"/>
            <a:ext cx="3890400" cy="304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g25eeb11b335_0_1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9825" y="2571413"/>
            <a:ext cx="4070875" cy="244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25eeae27aee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расти</a:t>
            </a:r>
            <a:endParaRPr/>
          </a:p>
        </p:txBody>
      </p:sp>
      <p:sp>
        <p:nvSpPr>
          <p:cNvPr id="684" name="Google Shape;684;g25eeae27aee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5" name="Google Shape;685;g25eeae27aee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4775" y="2113197"/>
            <a:ext cx="4740599" cy="237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g25eeae27aee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7593" y="2243850"/>
            <a:ext cx="4740580" cy="237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Прилагательные</a:t>
            </a:r>
            <a:endParaRPr/>
          </a:p>
        </p:txBody>
      </p:sp>
      <p:sp>
        <p:nvSpPr>
          <p:cNvPr id="692" name="Google Shape;692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/>
              <a:t>Жирный (о скотине)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/>
              <a:t>жирийн ‘обычный ’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/>
              <a:t>На лошади, конный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>
                <a:highlight>
                  <a:srgbClr val="FF9900"/>
                </a:highlight>
              </a:rPr>
              <a:t>Красивый </a:t>
            </a:r>
            <a:endParaRPr>
              <a:highlight>
                <a:srgbClr val="FF9900"/>
              </a:highlight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u-RU">
                <a:highlight>
                  <a:srgbClr val="FF9900"/>
                </a:highlight>
              </a:rPr>
              <a:t>Редкий   (какие животные в красной книге?)</a:t>
            </a:r>
            <a:endParaRPr>
              <a:highlight>
                <a:srgbClr val="FF9900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ru-RU"/>
              <a:t>Низкий </a:t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25eeb11b335_0_2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низкий</a:t>
            </a:r>
            <a:endParaRPr/>
          </a:p>
        </p:txBody>
      </p:sp>
      <p:sp>
        <p:nvSpPr>
          <p:cNvPr id="698" name="Google Shape;698;g25eeb11b335_0_2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9" name="Google Shape;699;g25eeb11b335_0_2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8300" y="2636288"/>
            <a:ext cx="2457450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g25eeb11b335_0_2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9150" y="1825625"/>
            <a:ext cx="3026100" cy="418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g25eeb11b335_0_2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92338" y="3077300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25eeb11b335_0_2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жирный</a:t>
            </a:r>
            <a:endParaRPr/>
          </a:p>
        </p:txBody>
      </p:sp>
      <p:sp>
        <p:nvSpPr>
          <p:cNvPr id="707" name="Google Shape;707;g25eeb11b335_0_2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8" name="Google Shape;708;g25eeb11b335_0_2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2650" y="2455925"/>
            <a:ext cx="2552700" cy="17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g25eeb11b335_0_2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89238" y="2018550"/>
            <a:ext cx="3057525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25eeb11b335_0_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g25eeb11b335_0_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6" name="Google Shape;716;g25eeb11b335_0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6575" y="903600"/>
            <a:ext cx="6374024" cy="4780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525</Words>
  <Application>Microsoft Office PowerPoint</Application>
  <PresentationFormat>Широкоэкранный</PresentationFormat>
  <Paragraphs>124</Paragraphs>
  <Slides>85</Slides>
  <Notes>85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85</vt:i4>
      </vt:variant>
    </vt:vector>
  </HeadingPairs>
  <TitlesOfParts>
    <vt:vector size="88" baseType="lpstr">
      <vt:lpstr>Arial</vt:lpstr>
      <vt:lpstr>Calibri</vt:lpstr>
      <vt:lpstr>Тема Office</vt:lpstr>
      <vt:lpstr>Дополнительные слова для анкет</vt:lpstr>
      <vt:lpstr>Части тела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Одежда</vt:lpstr>
      <vt:lpstr>Презентация PowerPoint</vt:lpstr>
      <vt:lpstr>Презентация PowerPoint</vt:lpstr>
      <vt:lpstr>Презентация PowerPoint</vt:lpstr>
      <vt:lpstr>Родственники</vt:lpstr>
      <vt:lpstr>Презентация PowerPoint</vt:lpstr>
      <vt:lpstr>Презентация PowerPoint</vt:lpstr>
      <vt:lpstr>Растения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Домашние животные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Дикие звери</vt:lpstr>
      <vt:lpstr>Презентация PowerPoint</vt:lpstr>
      <vt:lpstr>насекомые</vt:lpstr>
      <vt:lpstr>птицы</vt:lpstr>
      <vt:lpstr>Ландшафт (лучше фотки монгольских мест)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Улирал</vt:lpstr>
      <vt:lpstr>Предметы обихода</vt:lpstr>
      <vt:lpstr>Презентация PowerPoint</vt:lpstr>
      <vt:lpstr>кровать</vt:lpstr>
      <vt:lpstr>Презентация PowerPoint</vt:lpstr>
      <vt:lpstr>Презентация PowerPoint</vt:lpstr>
      <vt:lpstr>лук</vt:lpstr>
      <vt:lpstr>Презентация PowerPoint</vt:lpstr>
      <vt:lpstr>Презентация PowerPoint</vt:lpstr>
      <vt:lpstr>ковшик</vt:lpstr>
      <vt:lpstr>Презентация PowerPoint</vt:lpstr>
      <vt:lpstr>самогонный аппарат</vt:lpstr>
      <vt:lpstr>Презентация PowerPoint</vt:lpstr>
      <vt:lpstr>Презентация PowerPoint</vt:lpstr>
      <vt:lpstr>Еда</vt:lpstr>
      <vt:lpstr>время</vt:lpstr>
      <vt:lpstr>Презентация PowerPoint</vt:lpstr>
      <vt:lpstr>Презентация PowerPoint</vt:lpstr>
      <vt:lpstr>Девушка, юноша, ребенок</vt:lpstr>
      <vt:lpstr>левша правша</vt:lpstr>
      <vt:lpstr>Презентация PowerPoint</vt:lpstr>
      <vt:lpstr>Местоположение</vt:lpstr>
      <vt:lpstr>Презентация PowerPoint</vt:lpstr>
      <vt:lpstr>очаг посередине</vt:lpstr>
      <vt:lpstr>сквозь</vt:lpstr>
      <vt:lpstr>перед за между </vt:lpstr>
      <vt:lpstr>спереди сзади</vt:lpstr>
      <vt:lpstr>внутри снаружи</vt:lpstr>
      <vt:lpstr>Глаголы</vt:lpstr>
      <vt:lpstr>седлать (пусть словами опишут весь процесс)</vt:lpstr>
      <vt:lpstr>возвращаться</vt:lpstr>
      <vt:lpstr>слушать</vt:lpstr>
      <vt:lpstr>вставать</vt:lpstr>
      <vt:lpstr>тянуть</vt:lpstr>
      <vt:lpstr>бить</vt:lpstr>
      <vt:lpstr>смеяться</vt:lpstr>
      <vt:lpstr>разрушаться</vt:lpstr>
      <vt:lpstr>ехать верхом; конный</vt:lpstr>
      <vt:lpstr>слезать с лошади</vt:lpstr>
      <vt:lpstr>держит в руках  дает берет</vt:lpstr>
      <vt:lpstr>выбирать</vt:lpstr>
      <vt:lpstr>расти</vt:lpstr>
      <vt:lpstr>Прилагательные</vt:lpstr>
      <vt:lpstr>низкий</vt:lpstr>
      <vt:lpstr>жирный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Дополнительные слова для анкет</dc:title>
  <dc:creator>Илья Грунтов</dc:creator>
  <cp:lastModifiedBy>Илья Грунтов</cp:lastModifiedBy>
  <cp:revision>2</cp:revision>
  <dcterms:created xsi:type="dcterms:W3CDTF">2023-08-01T19:22:45Z</dcterms:created>
  <dcterms:modified xsi:type="dcterms:W3CDTF">2023-08-13T14:48:23Z</dcterms:modified>
</cp:coreProperties>
</file>